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79" r:id="rId2"/>
    <p:sldId id="625" r:id="rId3"/>
    <p:sldId id="626" r:id="rId4"/>
    <p:sldId id="627" r:id="rId5"/>
    <p:sldId id="618" r:id="rId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46"/>
    <a:srgbClr val="FF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22BA8-25C0-4640-B2F5-179B973DB999}" v="2" dt="2024-11-07T08:51:16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>
      <p:cViewPr varScale="1">
        <p:scale>
          <a:sx n="125" d="100"/>
          <a:sy n="125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ｱﾒﾘｶﾝﾀﾞｲﾆﾝｸﾞ本部 瀬下" userId="4f7e51a6-d7f5-4759-a83e-b021b8c4b969" providerId="ADAL" clId="{87CCCF34-2E63-44B6-A4EA-520082450F30}"/>
    <pc:docChg chg="custSel addSld delSld modSld">
      <pc:chgData name="ｱﾒﾘｶﾝﾀﾞｲﾆﾝｸﾞ本部 瀬下" userId="4f7e51a6-d7f5-4759-a83e-b021b8c4b969" providerId="ADAL" clId="{87CCCF34-2E63-44B6-A4EA-520082450F30}" dt="2023-07-19T09:11:07.917" v="1223" actId="1076"/>
      <pc:docMkLst>
        <pc:docMk/>
      </pc:docMkLst>
      <pc:sldChg chg="modSp mod">
        <pc:chgData name="ｱﾒﾘｶﾝﾀﾞｲﾆﾝｸﾞ本部 瀬下" userId="4f7e51a6-d7f5-4759-a83e-b021b8c4b969" providerId="ADAL" clId="{87CCCF34-2E63-44B6-A4EA-520082450F30}" dt="2023-07-19T04:31:12.306" v="76" actId="20577"/>
        <pc:sldMkLst>
          <pc:docMk/>
          <pc:sldMk cId="3028938180" sldId="379"/>
        </pc:sldMkLst>
        <pc:spChg chg="mod">
          <ac:chgData name="ｱﾒﾘｶﾝﾀﾞｲﾆﾝｸﾞ本部 瀬下" userId="4f7e51a6-d7f5-4759-a83e-b021b8c4b969" providerId="ADAL" clId="{87CCCF34-2E63-44B6-A4EA-520082450F30}" dt="2023-07-19T04:31:12.306" v="76" actId="20577"/>
          <ac:spMkLst>
            <pc:docMk/>
            <pc:sldMk cId="3028938180" sldId="379"/>
            <ac:spMk id="2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4:30:57.710" v="64" actId="313"/>
          <ac:spMkLst>
            <pc:docMk/>
            <pc:sldMk cId="3028938180" sldId="379"/>
            <ac:spMk id="4" creationId="{00000000-0000-0000-0000-000000000000}"/>
          </ac:spMkLst>
        </pc:spChg>
      </pc:sldChg>
      <pc:sldChg chg="delSp mod">
        <pc:chgData name="ｱﾒﾘｶﾝﾀﾞｲﾆﾝｸﾞ本部 瀬下" userId="4f7e51a6-d7f5-4759-a83e-b021b8c4b969" providerId="ADAL" clId="{87CCCF34-2E63-44B6-A4EA-520082450F30}" dt="2023-07-19T04:52:59.265" v="474" actId="21"/>
        <pc:sldMkLst>
          <pc:docMk/>
          <pc:sldMk cId="115264353" sldId="618"/>
        </pc:sldMkLst>
        <pc:spChg chg="del">
          <ac:chgData name="ｱﾒﾘｶﾝﾀﾞｲﾆﾝｸﾞ本部 瀬下" userId="4f7e51a6-d7f5-4759-a83e-b021b8c4b969" providerId="ADAL" clId="{87CCCF34-2E63-44B6-A4EA-520082450F30}" dt="2023-07-19T04:52:59.265" v="474" actId="21"/>
          <ac:spMkLst>
            <pc:docMk/>
            <pc:sldMk cId="115264353" sldId="618"/>
            <ac:spMk id="4" creationId="{00000000-0000-0000-0000-000000000000}"/>
          </ac:spMkLst>
        </pc:spChg>
        <pc:picChg chg="del">
          <ac:chgData name="ｱﾒﾘｶﾝﾀﾞｲﾆﾝｸﾞ本部 瀬下" userId="4f7e51a6-d7f5-4759-a83e-b021b8c4b969" providerId="ADAL" clId="{87CCCF34-2E63-44B6-A4EA-520082450F30}" dt="2023-07-19T04:52:56.563" v="473" actId="21"/>
          <ac:picMkLst>
            <pc:docMk/>
            <pc:sldMk cId="115264353" sldId="618"/>
            <ac:picMk id="6" creationId="{00000000-0000-0000-0000-000000000000}"/>
          </ac:picMkLst>
        </pc:picChg>
      </pc:sldChg>
      <pc:sldChg chg="addSp delSp modSp mod">
        <pc:chgData name="ｱﾒﾘｶﾝﾀﾞｲﾆﾝｸﾞ本部 瀬下" userId="4f7e51a6-d7f5-4759-a83e-b021b8c4b969" providerId="ADAL" clId="{87CCCF34-2E63-44B6-A4EA-520082450F30}" dt="2023-07-19T09:05:21.943" v="1117" actId="14100"/>
        <pc:sldMkLst>
          <pc:docMk/>
          <pc:sldMk cId="3464502101" sldId="622"/>
        </pc:sldMkLst>
        <pc:spChg chg="add mod">
          <ac:chgData name="ｱﾒﾘｶﾝﾀﾞｲﾆﾝｸﾞ本部 瀬下" userId="4f7e51a6-d7f5-4759-a83e-b021b8c4b969" providerId="ADAL" clId="{87CCCF34-2E63-44B6-A4EA-520082450F30}" dt="2023-07-19T09:05:03.565" v="1114" actId="1076"/>
          <ac:spMkLst>
            <pc:docMk/>
            <pc:sldMk cId="3464502101" sldId="622"/>
            <ac:spMk id="2" creationId="{EB1F51D6-4CA1-838D-3A57-6C62182F427D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5:21.943" v="1117" actId="14100"/>
          <ac:spMkLst>
            <pc:docMk/>
            <pc:sldMk cId="3464502101" sldId="622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4:43:11.632" v="246" actId="20577"/>
          <ac:spMkLst>
            <pc:docMk/>
            <pc:sldMk cId="3464502101" sldId="622"/>
            <ac:spMk id="6" creationId="{00000000-0000-0000-0000-000000000000}"/>
          </ac:spMkLst>
        </pc:spChg>
        <pc:spChg chg="del mod">
          <ac:chgData name="ｱﾒﾘｶﾝﾀﾞｲﾆﾝｸﾞ本部 瀬下" userId="4f7e51a6-d7f5-4759-a83e-b021b8c4b969" providerId="ADAL" clId="{87CCCF34-2E63-44B6-A4EA-520082450F30}" dt="2023-07-19T04:34:08.348" v="125" actId="21"/>
          <ac:spMkLst>
            <pc:docMk/>
            <pc:sldMk cId="3464502101" sldId="622"/>
            <ac:spMk id="8" creationId="{00000000-0000-0000-0000-000000000000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4:43:27.483" v="259" actId="1076"/>
          <ac:spMkLst>
            <pc:docMk/>
            <pc:sldMk cId="3464502101" sldId="622"/>
            <ac:spMk id="14" creationId="{79E0F0B5-3BD0-34EE-2C44-F85C88D59FCD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4:47:37.983" v="337" actId="20577"/>
          <ac:spMkLst>
            <pc:docMk/>
            <pc:sldMk cId="3464502101" sldId="622"/>
            <ac:spMk id="19" creationId="{2BEBB6FE-4E95-1968-D18B-BFD808EC3651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0:14.573" v="809" actId="20577"/>
          <ac:spMkLst>
            <pc:docMk/>
            <pc:sldMk cId="3464502101" sldId="622"/>
            <ac:spMk id="20" creationId="{70FDBC50-C424-D431-593E-E0A32B150DF6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0:59.637" v="827" actId="1076"/>
          <ac:spMkLst>
            <pc:docMk/>
            <pc:sldMk cId="3464502101" sldId="622"/>
            <ac:spMk id="21" creationId="{8000A77B-0BA3-C4E1-08C8-03E3C26C20C5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1:38.639" v="853" actId="20577"/>
          <ac:spMkLst>
            <pc:docMk/>
            <pc:sldMk cId="3464502101" sldId="622"/>
            <ac:spMk id="22" creationId="{806F0FDC-8D53-3D2B-2F2D-2F2D7AF2436B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2:15.351" v="874" actId="20577"/>
          <ac:spMkLst>
            <pc:docMk/>
            <pc:sldMk cId="3464502101" sldId="622"/>
            <ac:spMk id="23" creationId="{929CECEF-6CA4-B9A9-AC51-F4C2C44220B1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4:03.812" v="1001" actId="1076"/>
          <ac:spMkLst>
            <pc:docMk/>
            <pc:sldMk cId="3464502101" sldId="622"/>
            <ac:spMk id="24" creationId="{B729F529-35A6-3126-DDC5-F14FC6A03232}"/>
          </ac:spMkLst>
        </pc:spChg>
        <pc:picChg chg="del">
          <ac:chgData name="ｱﾒﾘｶﾝﾀﾞｲﾆﾝｸﾞ本部 瀬下" userId="4f7e51a6-d7f5-4759-a83e-b021b8c4b969" providerId="ADAL" clId="{87CCCF34-2E63-44B6-A4EA-520082450F30}" dt="2023-07-19T04:31:23.277" v="78" actId="21"/>
          <ac:picMkLst>
            <pc:docMk/>
            <pc:sldMk cId="3464502101" sldId="622"/>
            <ac:picMk id="3" creationId="{00000000-0000-0000-0000-000000000000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31:21.587" v="77" actId="21"/>
          <ac:picMkLst>
            <pc:docMk/>
            <pc:sldMk cId="3464502101" sldId="622"/>
            <ac:picMk id="4" creationId="{00000000-0000-0000-0000-000000000000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31:25.043" v="79" actId="21"/>
          <ac:picMkLst>
            <pc:docMk/>
            <pc:sldMk cId="3464502101" sldId="622"/>
            <ac:picMk id="5" creationId="{00000000-0000-0000-0000-000000000000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9:00:52.596" v="826" actId="1076"/>
          <ac:picMkLst>
            <pc:docMk/>
            <pc:sldMk cId="3464502101" sldId="622"/>
            <ac:picMk id="9" creationId="{DDAAD677-2F04-C8C8-F6BE-C7EDED6781B9}"/>
          </ac:picMkLst>
        </pc:picChg>
        <pc:picChg chg="add del mod">
          <ac:chgData name="ｱﾒﾘｶﾝﾀﾞｲﾆﾝｸﾞ本部 瀬下" userId="4f7e51a6-d7f5-4759-a83e-b021b8c4b969" providerId="ADAL" clId="{87CCCF34-2E63-44B6-A4EA-520082450F30}" dt="2023-07-19T04:35:32.729" v="145" actId="21"/>
          <ac:picMkLst>
            <pc:docMk/>
            <pc:sldMk cId="3464502101" sldId="622"/>
            <ac:picMk id="11" creationId="{3662E74F-19EB-117D-CBF1-FA09228FA3C9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5:16:42.179" v="771" actId="1076"/>
          <ac:picMkLst>
            <pc:docMk/>
            <pc:sldMk cId="3464502101" sldId="622"/>
            <ac:picMk id="13" creationId="{B0E1B57D-E95A-67AE-FCDE-0A0EA64A5162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5:16:21.994" v="766" actId="1076"/>
          <ac:picMkLst>
            <pc:docMk/>
            <pc:sldMk cId="3464502101" sldId="622"/>
            <ac:picMk id="16" creationId="{B89354E9-0AA1-921D-926D-6B60B5654453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9:00:50.468" v="825" actId="1076"/>
          <ac:picMkLst>
            <pc:docMk/>
            <pc:sldMk cId="3464502101" sldId="622"/>
            <ac:picMk id="18" creationId="{43D4B07B-2480-D947-5491-A9CC4802FAE5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4:47:17.147" v="292" actId="1076"/>
          <ac:picMkLst>
            <pc:docMk/>
            <pc:sldMk cId="3464502101" sldId="622"/>
            <ac:picMk id="1026" creationId="{DFA3AA3B-92F1-F6ED-A30F-4C5A159F9613}"/>
          </ac:picMkLst>
        </pc:picChg>
      </pc:sldChg>
      <pc:sldChg chg="delSp del mod">
        <pc:chgData name="ｱﾒﾘｶﾝﾀﾞｲﾆﾝｸﾞ本部 瀬下" userId="4f7e51a6-d7f5-4759-a83e-b021b8c4b969" providerId="ADAL" clId="{87CCCF34-2E63-44B6-A4EA-520082450F30}" dt="2023-07-19T04:52:53.969" v="472" actId="2696"/>
        <pc:sldMkLst>
          <pc:docMk/>
          <pc:sldMk cId="1193983956" sldId="623"/>
        </pc:sldMkLst>
        <pc:picChg chg="del">
          <ac:chgData name="ｱﾒﾘｶﾝﾀﾞｲﾆﾝｸﾞ本部 瀬下" userId="4f7e51a6-d7f5-4759-a83e-b021b8c4b969" providerId="ADAL" clId="{87CCCF34-2E63-44B6-A4EA-520082450F30}" dt="2023-07-19T04:52:47.668" v="469" actId="21"/>
          <ac:picMkLst>
            <pc:docMk/>
            <pc:sldMk cId="1193983956" sldId="623"/>
            <ac:picMk id="2" creationId="{00000000-0000-0000-0000-000000000000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2:49.106" v="470" actId="21"/>
          <ac:picMkLst>
            <pc:docMk/>
            <pc:sldMk cId="1193983956" sldId="623"/>
            <ac:picMk id="3" creationId="{00000000-0000-0000-0000-000000000000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2:50.864" v="471" actId="21"/>
          <ac:picMkLst>
            <pc:docMk/>
            <pc:sldMk cId="1193983956" sldId="623"/>
            <ac:picMk id="4" creationId="{00000000-0000-0000-0000-000000000000}"/>
          </ac:picMkLst>
        </pc:picChg>
      </pc:sldChg>
      <pc:sldChg chg="addSp delSp modSp add mod">
        <pc:chgData name="ｱﾒﾘｶﾝﾀﾞｲﾆﾝｸﾞ本部 瀬下" userId="4f7e51a6-d7f5-4759-a83e-b021b8c4b969" providerId="ADAL" clId="{87CCCF34-2E63-44B6-A4EA-520082450F30}" dt="2023-07-19T09:11:07.917" v="1223" actId="1076"/>
        <pc:sldMkLst>
          <pc:docMk/>
          <pc:sldMk cId="3443551737" sldId="623"/>
        </pc:sldMkLst>
        <pc:spChg chg="add mod">
          <ac:chgData name="ｱﾒﾘｶﾝﾀﾞｲﾆﾝｸﾞ本部 瀬下" userId="4f7e51a6-d7f5-4759-a83e-b021b8c4b969" providerId="ADAL" clId="{87CCCF34-2E63-44B6-A4EA-520082450F30}" dt="2023-07-19T09:06:49.657" v="1131" actId="20577"/>
          <ac:spMkLst>
            <pc:docMk/>
            <pc:sldMk cId="3443551737" sldId="623"/>
            <ac:spMk id="3" creationId="{D67FE4AB-A3C1-7612-AFF6-796D9EF088F1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07:23.997" v="1144" actId="20577"/>
          <ac:spMkLst>
            <pc:docMk/>
            <pc:sldMk cId="3443551737" sldId="623"/>
            <ac:spMk id="4" creationId="{873CF1FF-A0F2-B490-2BF8-3F3828BCE933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11:07.917" v="1223" actId="1076"/>
          <ac:spMkLst>
            <pc:docMk/>
            <pc:sldMk cId="3443551737" sldId="623"/>
            <ac:spMk id="5" creationId="{6A1190D1-56E7-3670-42AE-F8B241FCD3A5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5:00:47.012" v="623" actId="20577"/>
          <ac:spMkLst>
            <pc:docMk/>
            <pc:sldMk cId="3443551737" sldId="623"/>
            <ac:spMk id="6" creationId="{00000000-0000-0000-0000-000000000000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5:13:23.406" v="701"/>
          <ac:spMkLst>
            <pc:docMk/>
            <pc:sldMk cId="3443551737" sldId="623"/>
            <ac:spMk id="8" creationId="{501852F6-A83D-E1CC-B768-9EB7B6F24270}"/>
          </ac:spMkLst>
        </pc:spChg>
        <pc:spChg chg="add mod">
          <ac:chgData name="ｱﾒﾘｶﾝﾀﾞｲﾆﾝｸﾞ本部 瀬下" userId="4f7e51a6-d7f5-4759-a83e-b021b8c4b969" providerId="ADAL" clId="{87CCCF34-2E63-44B6-A4EA-520082450F30}" dt="2023-07-19T09:10:42.339" v="1215" actId="20577"/>
          <ac:spMkLst>
            <pc:docMk/>
            <pc:sldMk cId="3443551737" sldId="623"/>
            <ac:spMk id="10" creationId="{F15CBA8E-6B11-5805-F969-3AE113AEAC09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5:15:16.595" v="759" actId="1076"/>
          <ac:spMkLst>
            <pc:docMk/>
            <pc:sldMk cId="3443551737" sldId="623"/>
            <ac:spMk id="14" creationId="{79E0F0B5-3BD0-34EE-2C44-F85C88D59FCD}"/>
          </ac:spMkLst>
        </pc:spChg>
        <pc:spChg chg="del">
          <ac:chgData name="ｱﾒﾘｶﾝﾀﾞｲﾆﾝｸﾞ本部 瀬下" userId="4f7e51a6-d7f5-4759-a83e-b021b8c4b969" providerId="ADAL" clId="{87CCCF34-2E63-44B6-A4EA-520082450F30}" dt="2023-07-19T04:55:12.451" v="533" actId="21"/>
          <ac:spMkLst>
            <pc:docMk/>
            <pc:sldMk cId="3443551737" sldId="623"/>
            <ac:spMk id="19" creationId="{2BEBB6FE-4E95-1968-D18B-BFD808EC3651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9:06:24.425" v="1124" actId="20577"/>
          <ac:spMkLst>
            <pc:docMk/>
            <pc:sldMk cId="3443551737" sldId="623"/>
            <ac:spMk id="20" creationId="{70FDBC50-C424-D431-593E-E0A32B150DF6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9:07:06.087" v="1138" actId="20577"/>
          <ac:spMkLst>
            <pc:docMk/>
            <pc:sldMk cId="3443551737" sldId="623"/>
            <ac:spMk id="21" creationId="{8000A77B-0BA3-C4E1-08C8-03E3C26C20C5}"/>
          </ac:spMkLst>
        </pc:spChg>
        <pc:spChg chg="del">
          <ac:chgData name="ｱﾒﾘｶﾝﾀﾞｲﾆﾝｸﾞ本部 瀬下" userId="4f7e51a6-d7f5-4759-a83e-b021b8c4b969" providerId="ADAL" clId="{87CCCF34-2E63-44B6-A4EA-520082450F30}" dt="2023-07-19T04:55:30.299" v="550" actId="21"/>
          <ac:spMkLst>
            <pc:docMk/>
            <pc:sldMk cId="3443551737" sldId="623"/>
            <ac:spMk id="22" creationId="{806F0FDC-8D53-3D2B-2F2D-2F2D7AF2436B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9:08:38.102" v="1152" actId="1076"/>
          <ac:spMkLst>
            <pc:docMk/>
            <pc:sldMk cId="3443551737" sldId="623"/>
            <ac:spMk id="23" creationId="{929CECEF-6CA4-B9A9-AC51-F4C2C44220B1}"/>
          </ac:spMkLst>
        </pc:spChg>
        <pc:spChg chg="mod">
          <ac:chgData name="ｱﾒﾘｶﾝﾀﾞｲﾆﾝｸﾞ本部 瀬下" userId="4f7e51a6-d7f5-4759-a83e-b021b8c4b969" providerId="ADAL" clId="{87CCCF34-2E63-44B6-A4EA-520082450F30}" dt="2023-07-19T09:10:19.829" v="1208" actId="1076"/>
          <ac:spMkLst>
            <pc:docMk/>
            <pc:sldMk cId="3443551737" sldId="623"/>
            <ac:spMk id="24" creationId="{B729F529-35A6-3126-DDC5-F14FC6A03232}"/>
          </ac:spMkLst>
        </pc:spChg>
        <pc:picChg chg="add mod">
          <ac:chgData name="ｱﾒﾘｶﾝﾀﾞｲﾆﾝｸﾞ本部 瀬下" userId="4f7e51a6-d7f5-4759-a83e-b021b8c4b969" providerId="ADAL" clId="{87CCCF34-2E63-44B6-A4EA-520082450F30}" dt="2023-07-19T04:58:44.043" v="586" actId="1076"/>
          <ac:picMkLst>
            <pc:docMk/>
            <pc:sldMk cId="3443551737" sldId="623"/>
            <ac:picMk id="2" creationId="{B4C39505-84E3-9C80-13A4-3298AAB84F36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3:47.671" v="497" actId="21"/>
          <ac:picMkLst>
            <pc:docMk/>
            <pc:sldMk cId="3443551737" sldId="623"/>
            <ac:picMk id="9" creationId="{DDAAD677-2F04-C8C8-F6BE-C7EDED6781B9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3:54.162" v="501" actId="21"/>
          <ac:picMkLst>
            <pc:docMk/>
            <pc:sldMk cId="3443551737" sldId="623"/>
            <ac:picMk id="13" creationId="{B0E1B57D-E95A-67AE-FCDE-0A0EA64A5162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3:52.307" v="500" actId="21"/>
          <ac:picMkLst>
            <pc:docMk/>
            <pc:sldMk cId="3443551737" sldId="623"/>
            <ac:picMk id="16" creationId="{B89354E9-0AA1-921D-926D-6B60B5654453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3:49.106" v="498" actId="21"/>
          <ac:picMkLst>
            <pc:docMk/>
            <pc:sldMk cId="3443551737" sldId="623"/>
            <ac:picMk id="18" creationId="{43D4B07B-2480-D947-5491-A9CC4802FAE5}"/>
          </ac:picMkLst>
        </pc:picChg>
        <pc:picChg chg="del">
          <ac:chgData name="ｱﾒﾘｶﾝﾀﾞｲﾆﾝｸﾞ本部 瀬下" userId="4f7e51a6-d7f5-4759-a83e-b021b8c4b969" providerId="ADAL" clId="{87CCCF34-2E63-44B6-A4EA-520082450F30}" dt="2023-07-19T04:53:50.367" v="499" actId="21"/>
          <ac:picMkLst>
            <pc:docMk/>
            <pc:sldMk cId="3443551737" sldId="623"/>
            <ac:picMk id="1026" creationId="{DFA3AA3B-92F1-F6ED-A30F-4C5A159F9613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4:58:51.347" v="591" actId="14100"/>
          <ac:picMkLst>
            <pc:docMk/>
            <pc:sldMk cId="3443551737" sldId="623"/>
            <ac:picMk id="1028" creationId="{85489FE5-B719-3B9D-CA16-76CBD417304D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4:59:01.651" v="597" actId="1076"/>
          <ac:picMkLst>
            <pc:docMk/>
            <pc:sldMk cId="3443551737" sldId="623"/>
            <ac:picMk id="1030" creationId="{5143945F-720F-66B9-309D-37937F997E13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4:59:00.171" v="596" actId="1076"/>
          <ac:picMkLst>
            <pc:docMk/>
            <pc:sldMk cId="3443551737" sldId="623"/>
            <ac:picMk id="1032" creationId="{BE49B5F3-5327-589E-3AD8-81EDAC40AB2F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5:02:32.967" v="659" actId="1076"/>
          <ac:picMkLst>
            <pc:docMk/>
            <pc:sldMk cId="3443551737" sldId="623"/>
            <ac:picMk id="1034" creationId="{881AF95F-ABB6-3318-A5F4-A03745AA88F5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9:10:17.290" v="1207" actId="1076"/>
          <ac:picMkLst>
            <pc:docMk/>
            <pc:sldMk cId="3443551737" sldId="623"/>
            <ac:picMk id="1036" creationId="{DCFB8584-7A31-6A4B-1BE7-6D6D10646931}"/>
          </ac:picMkLst>
        </pc:picChg>
        <pc:picChg chg="add del mod">
          <ac:chgData name="ｱﾒﾘｶﾝﾀﾞｲﾆﾝｸﾞ本部 瀬下" userId="4f7e51a6-d7f5-4759-a83e-b021b8c4b969" providerId="ADAL" clId="{87CCCF34-2E63-44B6-A4EA-520082450F30}" dt="2023-07-19T05:15:10.534" v="758" actId="21"/>
          <ac:picMkLst>
            <pc:docMk/>
            <pc:sldMk cId="3443551737" sldId="623"/>
            <ac:picMk id="1038" creationId="{C70E899F-A6DA-1384-868E-7C019E942163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5:16:08.521" v="765" actId="1076"/>
          <ac:picMkLst>
            <pc:docMk/>
            <pc:sldMk cId="3443551737" sldId="623"/>
            <ac:picMk id="1040" creationId="{A883F0F4-90C7-D689-4012-B2BDE8F3E535}"/>
          </ac:picMkLst>
        </pc:picChg>
        <pc:picChg chg="add mod">
          <ac:chgData name="ｱﾒﾘｶﾝﾀﾞｲﾆﾝｸﾞ本部 瀬下" userId="4f7e51a6-d7f5-4759-a83e-b021b8c4b969" providerId="ADAL" clId="{87CCCF34-2E63-44B6-A4EA-520082450F30}" dt="2023-07-19T05:16:06.161" v="764" actId="14100"/>
          <ac:picMkLst>
            <pc:docMk/>
            <pc:sldMk cId="3443551737" sldId="623"/>
            <ac:picMk id="1042" creationId="{66B6E221-DCD6-129D-CA89-319A4A524A8D}"/>
          </ac:picMkLst>
        </pc:picChg>
      </pc:sldChg>
    </pc:docChg>
  </pc:docChgLst>
  <pc:docChgLst>
    <pc:chgData name="ｱﾒﾘｶﾝﾀﾞｲﾆﾝｸﾞ本部 瀬下" userId="4f7e51a6-d7f5-4759-a83e-b021b8c4b969" providerId="ADAL" clId="{3764B12E-26AB-40BF-B8B4-95E6ED2D81C9}"/>
    <pc:docChg chg="undo custSel addSld delSld modSld">
      <pc:chgData name="ｱﾒﾘｶﾝﾀﾞｲﾆﾝｸﾞ本部 瀬下" userId="4f7e51a6-d7f5-4759-a83e-b021b8c4b969" providerId="ADAL" clId="{3764B12E-26AB-40BF-B8B4-95E6ED2D81C9}" dt="2024-09-19T00:54:54.328" v="908" actId="1076"/>
      <pc:docMkLst>
        <pc:docMk/>
      </pc:docMkLst>
      <pc:sldChg chg="addSp delSp modSp mod">
        <pc:chgData name="ｱﾒﾘｶﾝﾀﾞｲﾆﾝｸﾞ本部 瀬下" userId="4f7e51a6-d7f5-4759-a83e-b021b8c4b969" providerId="ADAL" clId="{3764B12E-26AB-40BF-B8B4-95E6ED2D81C9}" dt="2024-09-18T09:15:38.359" v="66" actId="20577"/>
        <pc:sldMkLst>
          <pc:docMk/>
          <pc:sldMk cId="3028938180" sldId="379"/>
        </pc:sldMkLst>
        <pc:spChg chg="mod">
          <ac:chgData name="ｱﾒﾘｶﾝﾀﾞｲﾆﾝｸﾞ本部 瀬下" userId="4f7e51a6-d7f5-4759-a83e-b021b8c4b969" providerId="ADAL" clId="{3764B12E-26AB-40BF-B8B4-95E6ED2D81C9}" dt="2024-09-18T09:15:38.359" v="66" actId="20577"/>
          <ac:spMkLst>
            <pc:docMk/>
            <pc:sldMk cId="3028938180" sldId="379"/>
            <ac:spMk id="2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8T09:15:29.086" v="55" actId="1076"/>
          <ac:spMkLst>
            <pc:docMk/>
            <pc:sldMk cId="3028938180" sldId="379"/>
            <ac:spMk id="4" creationId="{00000000-0000-0000-0000-000000000000}"/>
          </ac:spMkLst>
        </pc:spChg>
        <pc:picChg chg="add mod">
          <ac:chgData name="ｱﾒﾘｶﾝﾀﾞｲﾆﾝｸﾞ本部 瀬下" userId="4f7e51a6-d7f5-4759-a83e-b021b8c4b969" providerId="ADAL" clId="{3764B12E-26AB-40BF-B8B4-95E6ED2D81C9}" dt="2024-09-18T09:15:07.920" v="51" actId="14100"/>
          <ac:picMkLst>
            <pc:docMk/>
            <pc:sldMk cId="3028938180" sldId="379"/>
            <ac:picMk id="5" creationId="{A7A0646D-6ACE-4A11-3A0E-817E26C84C83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8T09:12:51.302" v="0" actId="21"/>
          <ac:picMkLst>
            <pc:docMk/>
            <pc:sldMk cId="3028938180" sldId="379"/>
            <ac:picMk id="6" creationId="{5FF17578-6720-94E3-765C-007416242439}"/>
          </ac:picMkLst>
        </pc:picChg>
      </pc:sldChg>
      <pc:sldChg chg="modSp mod">
        <pc:chgData name="ｱﾒﾘｶﾝﾀﾞｲﾆﾝｸﾞ本部 瀬下" userId="4f7e51a6-d7f5-4759-a83e-b021b8c4b969" providerId="ADAL" clId="{3764B12E-26AB-40BF-B8B4-95E6ED2D81C9}" dt="2024-09-19T00:54:54.328" v="908" actId="1076"/>
        <pc:sldMkLst>
          <pc:docMk/>
          <pc:sldMk cId="115264353" sldId="618"/>
        </pc:sldMkLst>
        <pc:spChg chg="mod">
          <ac:chgData name="ｱﾒﾘｶﾝﾀﾞｲﾆﾝｸﾞ本部 瀬下" userId="4f7e51a6-d7f5-4759-a83e-b021b8c4b969" providerId="ADAL" clId="{3764B12E-26AB-40BF-B8B4-95E6ED2D81C9}" dt="2024-09-19T00:54:54.328" v="908" actId="1076"/>
          <ac:spMkLst>
            <pc:docMk/>
            <pc:sldMk cId="115264353" sldId="618"/>
            <ac:spMk id="7" creationId="{00000000-0000-0000-0000-000000000000}"/>
          </ac:spMkLst>
        </pc:spChg>
      </pc:sldChg>
      <pc:sldChg chg="del">
        <pc:chgData name="ｱﾒﾘｶﾝﾀﾞｲﾆﾝｸﾞ本部 瀬下" userId="4f7e51a6-d7f5-4759-a83e-b021b8c4b969" providerId="ADAL" clId="{3764B12E-26AB-40BF-B8B4-95E6ED2D81C9}" dt="2024-09-19T00:32:33.762" v="335" actId="2696"/>
        <pc:sldMkLst>
          <pc:docMk/>
          <pc:sldMk cId="3063565607" sldId="623"/>
        </pc:sldMkLst>
      </pc:sldChg>
      <pc:sldChg chg="del">
        <pc:chgData name="ｱﾒﾘｶﾝﾀﾞｲﾆﾝｸﾞ本部 瀬下" userId="4f7e51a6-d7f5-4759-a83e-b021b8c4b969" providerId="ADAL" clId="{3764B12E-26AB-40BF-B8B4-95E6ED2D81C9}" dt="2024-09-19T00:32:36.433" v="336" actId="2696"/>
        <pc:sldMkLst>
          <pc:docMk/>
          <pc:sldMk cId="1710017997" sldId="624"/>
        </pc:sldMkLst>
      </pc:sldChg>
      <pc:sldChg chg="addSp delSp modSp mod">
        <pc:chgData name="ｱﾒﾘｶﾝﾀﾞｲﾆﾝｸﾞ本部 瀬下" userId="4f7e51a6-d7f5-4759-a83e-b021b8c4b969" providerId="ADAL" clId="{3764B12E-26AB-40BF-B8B4-95E6ED2D81C9}" dt="2024-09-19T00:54:26.495" v="905" actId="1076"/>
        <pc:sldMkLst>
          <pc:docMk/>
          <pc:sldMk cId="3751006224" sldId="625"/>
        </pc:sldMkLst>
        <pc:spChg chg="del">
          <ac:chgData name="ｱﾒﾘｶﾝﾀﾞｲﾆﾝｸﾞ本部 瀬下" userId="4f7e51a6-d7f5-4759-a83e-b021b8c4b969" providerId="ADAL" clId="{3764B12E-26AB-40BF-B8B4-95E6ED2D81C9}" dt="2024-09-19T00:29:35.703" v="154" actId="21"/>
          <ac:spMkLst>
            <pc:docMk/>
            <pc:sldMk cId="3751006224" sldId="625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8T09:16:37.773" v="147" actId="20577"/>
          <ac:spMkLst>
            <pc:docMk/>
            <pc:sldMk cId="3751006224" sldId="625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8T09:16:27.290" v="118" actId="20577"/>
          <ac:spMkLst>
            <pc:docMk/>
            <pc:sldMk cId="3751006224" sldId="625"/>
            <ac:spMk id="7" creationId="{00000000-0000-0000-0000-000000000000}"/>
          </ac:spMkLst>
        </pc:spChg>
        <pc:spChg chg="add mod">
          <ac:chgData name="ｱﾒﾘｶﾝﾀﾞｲﾆﾝｸﾞ本部 瀬下" userId="4f7e51a6-d7f5-4759-a83e-b021b8c4b969" providerId="ADAL" clId="{3764B12E-26AB-40BF-B8B4-95E6ED2D81C9}" dt="2024-09-19T00:32:20.679" v="332" actId="1076"/>
          <ac:spMkLst>
            <pc:docMk/>
            <pc:sldMk cId="3751006224" sldId="625"/>
            <ac:spMk id="9" creationId="{189F194F-717E-91C9-DBB0-09B354BA3E59}"/>
          </ac:spMkLst>
        </pc:spChg>
        <pc:spChg chg="del">
          <ac:chgData name="ｱﾒﾘｶﾝﾀﾞｲﾆﾝｸﾞ本部 瀬下" userId="4f7e51a6-d7f5-4759-a83e-b021b8c4b969" providerId="ADAL" clId="{3764B12E-26AB-40BF-B8B4-95E6ED2D81C9}" dt="2024-09-19T00:31:20.642" v="279" actId="21"/>
          <ac:spMkLst>
            <pc:docMk/>
            <pc:sldMk cId="3751006224" sldId="625"/>
            <ac:spMk id="11" creationId="{4DD6CAC4-52D3-2DFD-9FBE-A04E2BEE88A8}"/>
          </ac:spMkLst>
        </pc:spChg>
        <pc:spChg chg="mod ord">
          <ac:chgData name="ｱﾒﾘｶﾝﾀﾞｲﾆﾝｸﾞ本部 瀬下" userId="4f7e51a6-d7f5-4759-a83e-b021b8c4b969" providerId="ADAL" clId="{3764B12E-26AB-40BF-B8B4-95E6ED2D81C9}" dt="2024-09-19T00:31:16.200" v="278" actId="1076"/>
          <ac:spMkLst>
            <pc:docMk/>
            <pc:sldMk cId="3751006224" sldId="625"/>
            <ac:spMk id="21" creationId="{8000A77B-0BA3-C4E1-08C8-03E3C26C20C5}"/>
          </ac:spMkLst>
        </pc:spChg>
        <pc:picChg chg="del">
          <ac:chgData name="ｱﾒﾘｶﾝﾀﾞｲﾆﾝｸﾞ本部 瀬下" userId="4f7e51a6-d7f5-4759-a83e-b021b8c4b969" providerId="ADAL" clId="{3764B12E-26AB-40BF-B8B4-95E6ED2D81C9}" dt="2024-09-18T09:15:52.019" v="67" actId="21"/>
          <ac:picMkLst>
            <pc:docMk/>
            <pc:sldMk cId="3751006224" sldId="625"/>
            <ac:picMk id="4" creationId="{3FCB22C8-1A84-AC5E-B086-407954DEC107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4:26.495" v="905" actId="1076"/>
          <ac:picMkLst>
            <pc:docMk/>
            <pc:sldMk cId="3751006224" sldId="625"/>
            <ac:picMk id="4" creationId="{632A754F-1EC1-AF2C-5E02-3729554BB077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8T09:16:11.812" v="94" actId="21"/>
          <ac:picMkLst>
            <pc:docMk/>
            <pc:sldMk cId="3751006224" sldId="625"/>
            <ac:picMk id="5" creationId="{A01989CC-03FE-DB9E-A3D4-0FDAC30299AB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32:22.928" v="333" actId="1076"/>
          <ac:picMkLst>
            <pc:docMk/>
            <pc:sldMk cId="3751006224" sldId="625"/>
            <ac:picMk id="8" creationId="{E796EDA2-EEFA-7DE6-49B8-D56EEB1BAE5B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8T09:16:10.052" v="93" actId="21"/>
          <ac:picMkLst>
            <pc:docMk/>
            <pc:sldMk cId="3751006224" sldId="625"/>
            <ac:picMk id="10" creationId="{692FDAE4-C1A4-C481-3ADC-12999D7451CC}"/>
          </ac:picMkLst>
        </pc:picChg>
      </pc:sldChg>
      <pc:sldChg chg="addSp delSp modSp add mod">
        <pc:chgData name="ｱﾒﾘｶﾝﾀﾞｲﾆﾝｸﾞ本部 瀬下" userId="4f7e51a6-d7f5-4759-a83e-b021b8c4b969" providerId="ADAL" clId="{3764B12E-26AB-40BF-B8B4-95E6ED2D81C9}" dt="2024-09-19T00:54:16.068" v="903" actId="1076"/>
        <pc:sldMkLst>
          <pc:docMk/>
          <pc:sldMk cId="1842323727" sldId="626"/>
        </pc:sldMkLst>
        <pc:spChg chg="mod">
          <ac:chgData name="ｱﾒﾘｶﾝﾀﾞｲﾆﾝｸﾞ本部 瀬下" userId="4f7e51a6-d7f5-4759-a83e-b021b8c4b969" providerId="ADAL" clId="{3764B12E-26AB-40BF-B8B4-95E6ED2D81C9}" dt="2024-09-19T00:33:08.290" v="397" actId="20577"/>
          <ac:spMkLst>
            <pc:docMk/>
            <pc:sldMk cId="1842323727" sldId="626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9T00:32:52.550" v="355" actId="20577"/>
          <ac:spMkLst>
            <pc:docMk/>
            <pc:sldMk cId="1842323727" sldId="626"/>
            <ac:spMk id="7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9T00:35:16.139" v="431" actId="20577"/>
          <ac:spMkLst>
            <pc:docMk/>
            <pc:sldMk cId="1842323727" sldId="626"/>
            <ac:spMk id="9" creationId="{189F194F-717E-91C9-DBB0-09B354BA3E59}"/>
          </ac:spMkLst>
        </pc:spChg>
        <pc:spChg chg="mod ord">
          <ac:chgData name="ｱﾒﾘｶﾝﾀﾞｲﾆﾝｸﾞ本部 瀬下" userId="4f7e51a6-d7f5-4759-a83e-b021b8c4b969" providerId="ADAL" clId="{3764B12E-26AB-40BF-B8B4-95E6ED2D81C9}" dt="2024-09-19T00:34:20.702" v="414" actId="20577"/>
          <ac:spMkLst>
            <pc:docMk/>
            <pc:sldMk cId="1842323727" sldId="626"/>
            <ac:spMk id="21" creationId="{8000A77B-0BA3-C4E1-08C8-03E3C26C20C5}"/>
          </ac:spMkLst>
        </pc:spChg>
        <pc:picChg chg="add mod">
          <ac:chgData name="ｱﾒﾘｶﾝﾀﾞｲﾆﾝｸﾞ本部 瀬下" userId="4f7e51a6-d7f5-4759-a83e-b021b8c4b969" providerId="ADAL" clId="{3764B12E-26AB-40BF-B8B4-95E6ED2D81C9}" dt="2024-09-19T00:54:12.214" v="902" actId="1076"/>
          <ac:picMkLst>
            <pc:docMk/>
            <pc:sldMk cId="1842323727" sldId="626"/>
            <ac:picMk id="3" creationId="{E1881775-C56E-B285-8B52-CCAFBA5C64A4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9T00:33:13.721" v="398" actId="21"/>
          <ac:picMkLst>
            <pc:docMk/>
            <pc:sldMk cId="1842323727" sldId="626"/>
            <ac:picMk id="4" creationId="{632A754F-1EC1-AF2C-5E02-3729554BB077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9T00:34:27.609" v="416" actId="21"/>
          <ac:picMkLst>
            <pc:docMk/>
            <pc:sldMk cId="1842323727" sldId="626"/>
            <ac:picMk id="8" creationId="{E796EDA2-EEFA-7DE6-49B8-D56EEB1BAE5B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4:16.068" v="903" actId="1076"/>
          <ac:picMkLst>
            <pc:docMk/>
            <pc:sldMk cId="1842323727" sldId="626"/>
            <ac:picMk id="10" creationId="{E25F68DB-9C20-3640-2051-A85016CA0E25}"/>
          </ac:picMkLst>
        </pc:picChg>
      </pc:sldChg>
      <pc:sldChg chg="del">
        <pc:chgData name="ｱﾒﾘｶﾝﾀﾞｲﾆﾝｸﾞ本部 瀬下" userId="4f7e51a6-d7f5-4759-a83e-b021b8c4b969" providerId="ADAL" clId="{3764B12E-26AB-40BF-B8B4-95E6ED2D81C9}" dt="2024-09-19T00:32:40.550" v="337" actId="2696"/>
        <pc:sldMkLst>
          <pc:docMk/>
          <pc:sldMk cId="2753956618" sldId="626"/>
        </pc:sldMkLst>
      </pc:sldChg>
      <pc:sldChg chg="addSp delSp modSp add mod">
        <pc:chgData name="ｱﾒﾘｶﾝﾀﾞｲﾆﾝｸﾞ本部 瀬下" userId="4f7e51a6-d7f5-4759-a83e-b021b8c4b969" providerId="ADAL" clId="{3764B12E-26AB-40BF-B8B4-95E6ED2D81C9}" dt="2024-09-19T00:54:03.298" v="900" actId="1076"/>
        <pc:sldMkLst>
          <pc:docMk/>
          <pc:sldMk cId="3460638627" sldId="627"/>
        </pc:sldMkLst>
        <pc:spChg chg="mod">
          <ac:chgData name="ｱﾒﾘｶﾝﾀﾞｲﾆﾝｸﾞ本部 瀬下" userId="4f7e51a6-d7f5-4759-a83e-b021b8c4b969" providerId="ADAL" clId="{3764B12E-26AB-40BF-B8B4-95E6ED2D81C9}" dt="2024-09-19T00:35:49.416" v="475" actId="20577"/>
          <ac:spMkLst>
            <pc:docMk/>
            <pc:sldMk cId="3460638627" sldId="627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764B12E-26AB-40BF-B8B4-95E6ED2D81C9}" dt="2024-09-19T00:35:40.073" v="464" actId="20577"/>
          <ac:spMkLst>
            <pc:docMk/>
            <pc:sldMk cId="3460638627" sldId="627"/>
            <ac:spMk id="7" creationId="{00000000-0000-0000-0000-000000000000}"/>
          </ac:spMkLst>
        </pc:spChg>
        <pc:spChg chg="mod ord">
          <ac:chgData name="ｱﾒﾘｶﾝﾀﾞｲﾆﾝｸﾞ本部 瀬下" userId="4f7e51a6-d7f5-4759-a83e-b021b8c4b969" providerId="ADAL" clId="{3764B12E-26AB-40BF-B8B4-95E6ED2D81C9}" dt="2024-09-19T00:53:08.473" v="886" actId="1076"/>
          <ac:spMkLst>
            <pc:docMk/>
            <pc:sldMk cId="3460638627" sldId="627"/>
            <ac:spMk id="9" creationId="{189F194F-717E-91C9-DBB0-09B354BA3E59}"/>
          </ac:spMkLst>
        </pc:spChg>
        <pc:spChg chg="add mod ord">
          <ac:chgData name="ｱﾒﾘｶﾝﾀﾞｲﾆﾝｸﾞ本部 瀬下" userId="4f7e51a6-d7f5-4759-a83e-b021b8c4b969" providerId="ADAL" clId="{3764B12E-26AB-40BF-B8B4-95E6ED2D81C9}" dt="2024-09-19T00:53:55.155" v="899" actId="1076"/>
          <ac:spMkLst>
            <pc:docMk/>
            <pc:sldMk cId="3460638627" sldId="627"/>
            <ac:spMk id="13" creationId="{A099013D-3B5E-0106-B7EF-291CE6748E75}"/>
          </ac:spMkLst>
        </pc:spChg>
        <pc:spChg chg="add mod">
          <ac:chgData name="ｱﾒﾘｶﾝﾀﾞｲﾆﾝｸﾞ本部 瀬下" userId="4f7e51a6-d7f5-4759-a83e-b021b8c4b969" providerId="ADAL" clId="{3764B12E-26AB-40BF-B8B4-95E6ED2D81C9}" dt="2024-09-19T00:54:03.298" v="900" actId="1076"/>
          <ac:spMkLst>
            <pc:docMk/>
            <pc:sldMk cId="3460638627" sldId="627"/>
            <ac:spMk id="20" creationId="{A4F9A26C-45E6-9FF8-7AF6-AD07E8AC3BA1}"/>
          </ac:spMkLst>
        </pc:spChg>
        <pc:spChg chg="mod ord">
          <ac:chgData name="ｱﾒﾘｶﾝﾀﾞｲﾆﾝｸﾞ本部 瀬下" userId="4f7e51a6-d7f5-4759-a83e-b021b8c4b969" providerId="ADAL" clId="{3764B12E-26AB-40BF-B8B4-95E6ED2D81C9}" dt="2024-09-19T00:53:23.233" v="890" actId="1076"/>
          <ac:spMkLst>
            <pc:docMk/>
            <pc:sldMk cId="3460638627" sldId="627"/>
            <ac:spMk id="21" creationId="{8000A77B-0BA3-C4E1-08C8-03E3C26C20C5}"/>
          </ac:spMkLst>
        </pc:spChg>
        <pc:spChg chg="add del">
          <ac:chgData name="ｱﾒﾘｶﾝﾀﾞｲﾆﾝｸﾞ本部 瀬下" userId="4f7e51a6-d7f5-4759-a83e-b021b8c4b969" providerId="ADAL" clId="{3764B12E-26AB-40BF-B8B4-95E6ED2D81C9}" dt="2024-09-19T00:51:48.370" v="836" actId="11529"/>
          <ac:spMkLst>
            <pc:docMk/>
            <pc:sldMk cId="3460638627" sldId="627"/>
            <ac:spMk id="22" creationId="{4B389127-53D7-49AF-4397-70831BD12574}"/>
          </ac:spMkLst>
        </pc:spChg>
        <pc:spChg chg="add mod">
          <ac:chgData name="ｱﾒﾘｶﾝﾀﾞｲﾆﾝｸﾞ本部 瀬下" userId="4f7e51a6-d7f5-4759-a83e-b021b8c4b969" providerId="ADAL" clId="{3764B12E-26AB-40BF-B8B4-95E6ED2D81C9}" dt="2024-09-19T00:53:37.319" v="893" actId="1076"/>
          <ac:spMkLst>
            <pc:docMk/>
            <pc:sldMk cId="3460638627" sldId="627"/>
            <ac:spMk id="23" creationId="{40F8DEF9-68A3-6B04-CAFE-7811429F5B23}"/>
          </ac:spMkLst>
        </pc:spChg>
        <pc:spChg chg="add mod">
          <ac:chgData name="ｱﾒﾘｶﾝﾀﾞｲﾆﾝｸﾞ本部 瀬下" userId="4f7e51a6-d7f5-4759-a83e-b021b8c4b969" providerId="ADAL" clId="{3764B12E-26AB-40BF-B8B4-95E6ED2D81C9}" dt="2024-09-19T00:53:01.056" v="885" actId="1076"/>
          <ac:spMkLst>
            <pc:docMk/>
            <pc:sldMk cId="3460638627" sldId="627"/>
            <ac:spMk id="24" creationId="{9206E2D9-7EF0-8D6C-DA65-7E9A5F3D3973}"/>
          </ac:spMkLst>
        </pc:spChg>
        <pc:picChg chg="del">
          <ac:chgData name="ｱﾒﾘｶﾝﾀﾞｲﾆﾝｸﾞ本部 瀬下" userId="4f7e51a6-d7f5-4759-a83e-b021b8c4b969" providerId="ADAL" clId="{3764B12E-26AB-40BF-B8B4-95E6ED2D81C9}" dt="2024-09-19T00:35:53.717" v="476" actId="21"/>
          <ac:picMkLst>
            <pc:docMk/>
            <pc:sldMk cId="3460638627" sldId="627"/>
            <ac:picMk id="3" creationId="{E1881775-C56E-B285-8B52-CCAFBA5C64A4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3:50.984" v="898" actId="1076"/>
          <ac:picMkLst>
            <pc:docMk/>
            <pc:sldMk cId="3460638627" sldId="627"/>
            <ac:picMk id="4" creationId="{3BBBFE5F-A8FC-D5E7-F806-39B78D8916DC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3:27.839" v="892" actId="1076"/>
          <ac:picMkLst>
            <pc:docMk/>
            <pc:sldMk cId="3460638627" sldId="627"/>
            <ac:picMk id="8" creationId="{81747B21-079E-2C00-F508-911CFFA7DB61}"/>
          </ac:picMkLst>
        </pc:picChg>
        <pc:picChg chg="del">
          <ac:chgData name="ｱﾒﾘｶﾝﾀﾞｲﾆﾝｸﾞ本部 瀬下" userId="4f7e51a6-d7f5-4759-a83e-b021b8c4b969" providerId="ADAL" clId="{3764B12E-26AB-40BF-B8B4-95E6ED2D81C9}" dt="2024-09-19T00:37:51.768" v="526" actId="21"/>
          <ac:picMkLst>
            <pc:docMk/>
            <pc:sldMk cId="3460638627" sldId="627"/>
            <ac:picMk id="10" creationId="{E25F68DB-9C20-3640-2051-A85016CA0E25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3:47.510" v="896" actId="1076"/>
          <ac:picMkLst>
            <pc:docMk/>
            <pc:sldMk cId="3460638627" sldId="627"/>
            <ac:picMk id="12" creationId="{0E373511-D48C-9F0D-418B-85B9CCC418F9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3:41.645" v="894" actId="1076"/>
          <ac:picMkLst>
            <pc:docMk/>
            <pc:sldMk cId="3460638627" sldId="627"/>
            <ac:picMk id="15" creationId="{7BED89D8-1378-87A6-0E06-32B2404934A0}"/>
          </ac:picMkLst>
        </pc:picChg>
        <pc:picChg chg="add mod ord">
          <ac:chgData name="ｱﾒﾘｶﾝﾀﾞｲﾆﾝｸﾞ本部 瀬下" userId="4f7e51a6-d7f5-4759-a83e-b021b8c4b969" providerId="ADAL" clId="{3764B12E-26AB-40BF-B8B4-95E6ED2D81C9}" dt="2024-09-19T00:53:43.676" v="895" actId="1076"/>
          <ac:picMkLst>
            <pc:docMk/>
            <pc:sldMk cId="3460638627" sldId="627"/>
            <ac:picMk id="17" creationId="{8D941609-3673-8B92-3C82-D387CFF3725D}"/>
          </ac:picMkLst>
        </pc:picChg>
        <pc:picChg chg="add mod">
          <ac:chgData name="ｱﾒﾘｶﾝﾀﾞｲﾆﾝｸﾞ本部 瀬下" userId="4f7e51a6-d7f5-4759-a83e-b021b8c4b969" providerId="ADAL" clId="{3764B12E-26AB-40BF-B8B4-95E6ED2D81C9}" dt="2024-09-19T00:52:26.474" v="841" actId="1076"/>
          <ac:picMkLst>
            <pc:docMk/>
            <pc:sldMk cId="3460638627" sldId="627"/>
            <ac:picMk id="19" creationId="{56073BE0-D3E4-3603-BAD3-9F1F195B1333}"/>
          </ac:picMkLst>
        </pc:picChg>
      </pc:sldChg>
    </pc:docChg>
  </pc:docChgLst>
  <pc:docChgLst>
    <pc:chgData name="ｱﾒﾘｶﾝﾀﾞｲﾆﾝｸﾞ本部 瀬下" userId="4f7e51a6-d7f5-4759-a83e-b021b8c4b969" providerId="ADAL" clId="{8CFB25DD-E9AC-4F9B-BE1C-393C825031A3}"/>
    <pc:docChg chg="undo custSel addSld delSld modSld">
      <pc:chgData name="ｱﾒﾘｶﾝﾀﾞｲﾆﾝｸﾞ本部 瀬下" userId="4f7e51a6-d7f5-4759-a83e-b021b8c4b969" providerId="ADAL" clId="{8CFB25DD-E9AC-4F9B-BE1C-393C825031A3}" dt="2024-06-07T04:21:05.120" v="1337" actId="1076"/>
      <pc:docMkLst>
        <pc:docMk/>
      </pc:docMkLst>
      <pc:sldChg chg="addSp delSp modSp mod">
        <pc:chgData name="ｱﾒﾘｶﾝﾀﾞｲﾆﾝｸﾞ本部 瀬下" userId="4f7e51a6-d7f5-4759-a83e-b021b8c4b969" providerId="ADAL" clId="{8CFB25DD-E9AC-4F9B-BE1C-393C825031A3}" dt="2024-06-07T03:43:54.152" v="152" actId="1076"/>
        <pc:sldMkLst>
          <pc:docMk/>
          <pc:sldMk cId="3028938180" sldId="379"/>
        </pc:sldMkLst>
        <pc:spChg chg="mod">
          <ac:chgData name="ｱﾒﾘｶﾝﾀﾞｲﾆﾝｸﾞ本部 瀬下" userId="4f7e51a6-d7f5-4759-a83e-b021b8c4b969" providerId="ADAL" clId="{8CFB25DD-E9AC-4F9B-BE1C-393C825031A3}" dt="2024-06-06T06:01:49.505" v="55" actId="20577"/>
          <ac:spMkLst>
            <pc:docMk/>
            <pc:sldMk cId="3028938180" sldId="379"/>
            <ac:spMk id="2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3:42:46.818" v="146" actId="20577"/>
          <ac:spMkLst>
            <pc:docMk/>
            <pc:sldMk cId="3028938180" sldId="379"/>
            <ac:spMk id="4" creationId="{00000000-0000-0000-0000-000000000000}"/>
          </ac:spMkLst>
        </pc:spChg>
        <pc:picChg chg="del">
          <ac:chgData name="ｱﾒﾘｶﾝﾀﾞｲﾆﾝｸﾞ本部 瀬下" userId="4f7e51a6-d7f5-4759-a83e-b021b8c4b969" providerId="ADAL" clId="{8CFB25DD-E9AC-4F9B-BE1C-393C825031A3}" dt="2024-06-07T03:43:49.636" v="149" actId="21"/>
          <ac:picMkLst>
            <pc:docMk/>
            <pc:sldMk cId="3028938180" sldId="379"/>
            <ac:picMk id="5" creationId="{00000000-0000-0000-0000-000000000000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43:54.152" v="152" actId="1076"/>
          <ac:picMkLst>
            <pc:docMk/>
            <pc:sldMk cId="3028938180" sldId="379"/>
            <ac:picMk id="6" creationId="{5FF17578-6720-94E3-765C-007416242439}"/>
          </ac:picMkLst>
        </pc:picChg>
      </pc:sldChg>
      <pc:sldChg chg="addSp delSp modSp del mod">
        <pc:chgData name="ｱﾒﾘｶﾝﾀﾞｲﾆﾝｸﾞ本部 瀬下" userId="4f7e51a6-d7f5-4759-a83e-b021b8c4b969" providerId="ADAL" clId="{8CFB25DD-E9AC-4F9B-BE1C-393C825031A3}" dt="2024-06-07T03:48:31.489" v="355" actId="2696"/>
        <pc:sldMkLst>
          <pc:docMk/>
          <pc:sldMk cId="3464502101" sldId="622"/>
        </pc:sldMkLst>
        <pc:spChg chg="mod">
          <ac:chgData name="ｱﾒﾘｶﾝﾀﾞｲﾆﾝｸﾞ本部 瀬下" userId="4f7e51a6-d7f5-4759-a83e-b021b8c4b969" providerId="ADAL" clId="{8CFB25DD-E9AC-4F9B-BE1C-393C825031A3}" dt="2024-06-06T06:03:00.738" v="95" actId="1076"/>
          <ac:spMkLst>
            <pc:docMk/>
            <pc:sldMk cId="3464502101" sldId="622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3:44:18.982" v="200" actId="20577"/>
          <ac:spMkLst>
            <pc:docMk/>
            <pc:sldMk cId="3464502101" sldId="622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6T06:01:58.828" v="73" actId="20577"/>
          <ac:spMkLst>
            <pc:docMk/>
            <pc:sldMk cId="3464502101" sldId="622"/>
            <ac:spMk id="7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6T06:03:03.415" v="96" actId="1076"/>
          <ac:spMkLst>
            <pc:docMk/>
            <pc:sldMk cId="3464502101" sldId="622"/>
            <ac:spMk id="21" creationId="{8000A77B-0BA3-C4E1-08C8-03E3C26C20C5}"/>
          </ac:spMkLst>
        </pc:spChg>
        <pc:picChg chg="add del mod">
          <ac:chgData name="ｱﾒﾘｶﾝﾀﾞｲﾆﾝｸﾞ本部 瀬下" userId="4f7e51a6-d7f5-4759-a83e-b021b8c4b969" providerId="ADAL" clId="{8CFB25DD-E9AC-4F9B-BE1C-393C825031A3}" dt="2024-06-06T06:03:42.926" v="98" actId="21"/>
          <ac:picMkLst>
            <pc:docMk/>
            <pc:sldMk cId="3464502101" sldId="622"/>
            <ac:picMk id="2" creationId="{2877A958-D8F1-4FFB-8BB2-97E5CA8E29AB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44:51.232" v="204" actId="1076"/>
          <ac:picMkLst>
            <pc:docMk/>
            <pc:sldMk cId="3464502101" sldId="622"/>
            <ac:picMk id="4" creationId="{3FCB22C8-1A84-AC5E-B086-407954DEC107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6T06:02:03.758" v="74" actId="21"/>
          <ac:picMkLst>
            <pc:docMk/>
            <pc:sldMk cId="3464502101" sldId="622"/>
            <ac:picMk id="5" creationId="{C3E9D03E-56F5-26BF-0EC4-E759176CCF29}"/>
          </ac:picMkLst>
        </pc:picChg>
        <pc:picChg chg="add del mod">
          <ac:chgData name="ｱﾒﾘｶﾝﾀﾞｲﾆﾝｸﾞ本部 瀬下" userId="4f7e51a6-d7f5-4759-a83e-b021b8c4b969" providerId="ADAL" clId="{8CFB25DD-E9AC-4F9B-BE1C-393C825031A3}" dt="2024-06-07T03:48:21.863" v="354" actId="21"/>
          <ac:picMkLst>
            <pc:docMk/>
            <pc:sldMk cId="3464502101" sldId="622"/>
            <ac:picMk id="8" creationId="{38F2B57C-D3A0-9A0C-45B2-C504E874FC77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6T06:02:07.707" v="76" actId="21"/>
          <ac:picMkLst>
            <pc:docMk/>
            <pc:sldMk cId="3464502101" sldId="622"/>
            <ac:picMk id="10" creationId="{0A346D94-1CB0-2F38-8B59-BE4BF83264F7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6T06:02:09.459" v="77" actId="21"/>
          <ac:picMkLst>
            <pc:docMk/>
            <pc:sldMk cId="3464502101" sldId="622"/>
            <ac:picMk id="12" creationId="{D41D6B86-A4E3-C26E-07D6-56DB3F292475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6T06:02:05.849" v="75" actId="21"/>
          <ac:picMkLst>
            <pc:docMk/>
            <pc:sldMk cId="3464502101" sldId="622"/>
            <ac:picMk id="17" creationId="{0645176D-22C0-A3A3-87C6-73C86FAA2EA2}"/>
          </ac:picMkLst>
        </pc:picChg>
      </pc:sldChg>
      <pc:sldChg chg="addSp delSp modSp mod">
        <pc:chgData name="ｱﾒﾘｶﾝﾀﾞｲﾆﾝｸﾞ本部 瀬下" userId="4f7e51a6-d7f5-4759-a83e-b021b8c4b969" providerId="ADAL" clId="{8CFB25DD-E9AC-4F9B-BE1C-393C825031A3}" dt="2024-06-07T04:18:59.217" v="1326" actId="1076"/>
        <pc:sldMkLst>
          <pc:docMk/>
          <pc:sldMk cId="3063565607" sldId="623"/>
        </pc:sldMkLst>
        <pc:spChg chg="mod">
          <ac:chgData name="ｱﾒﾘｶﾝﾀﾞｲﾆﾝｸﾞ本部 瀬下" userId="4f7e51a6-d7f5-4759-a83e-b021b8c4b969" providerId="ADAL" clId="{8CFB25DD-E9AC-4F9B-BE1C-393C825031A3}" dt="2024-06-07T03:58:41.588" v="803" actId="14100"/>
          <ac:spMkLst>
            <pc:docMk/>
            <pc:sldMk cId="3063565607" sldId="623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3:53:12.722" v="597" actId="20577"/>
          <ac:spMkLst>
            <pc:docMk/>
            <pc:sldMk cId="3063565607" sldId="623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3:53:05.656" v="578" actId="20577"/>
          <ac:spMkLst>
            <pc:docMk/>
            <pc:sldMk cId="3063565607" sldId="623"/>
            <ac:spMk id="7" creationId="{00000000-0000-0000-0000-000000000000}"/>
          </ac:spMkLst>
        </pc:spChg>
        <pc:spChg chg="add mod">
          <ac:chgData name="ｱﾒﾘｶﾝﾀﾞｲﾆﾝｸﾞ本部 瀬下" userId="4f7e51a6-d7f5-4759-a83e-b021b8c4b969" providerId="ADAL" clId="{8CFB25DD-E9AC-4F9B-BE1C-393C825031A3}" dt="2024-06-07T04:00:16.432" v="883" actId="20577"/>
          <ac:spMkLst>
            <pc:docMk/>
            <pc:sldMk cId="3063565607" sldId="623"/>
            <ac:spMk id="11" creationId="{1D3360BD-AC4C-BAF4-15CF-13E2C038CF6E}"/>
          </ac:spMkLst>
        </pc:spChg>
        <pc:spChg chg="add mod">
          <ac:chgData name="ｱﾒﾘｶﾝﾀﾞｲﾆﾝｸﾞ本部 瀬下" userId="4f7e51a6-d7f5-4759-a83e-b021b8c4b969" providerId="ADAL" clId="{8CFB25DD-E9AC-4F9B-BE1C-393C825031A3}" dt="2024-06-07T04:03:56.772" v="919" actId="1076"/>
          <ac:spMkLst>
            <pc:docMk/>
            <pc:sldMk cId="3063565607" sldId="623"/>
            <ac:spMk id="14" creationId="{C5E2CAEE-FD27-5861-B044-2C4E6038C858}"/>
          </ac:spMkLst>
        </pc:spChg>
        <pc:spChg chg="del mod">
          <ac:chgData name="ｱﾒﾘｶﾝﾀﾞｲﾆﾝｸﾞ本部 瀬下" userId="4f7e51a6-d7f5-4759-a83e-b021b8c4b969" providerId="ADAL" clId="{8CFB25DD-E9AC-4F9B-BE1C-393C825031A3}" dt="2024-06-07T03:56:26.036" v="639"/>
          <ac:spMkLst>
            <pc:docMk/>
            <pc:sldMk cId="3063565607" sldId="623"/>
            <ac:spMk id="21" creationId="{8000A77B-0BA3-C4E1-08C8-03E3C26C20C5}"/>
          </ac:spMkLst>
        </pc:spChg>
        <pc:picChg chg="add mod">
          <ac:chgData name="ｱﾒﾘｶﾝﾀﾞｲﾆﾝｸﾞ本部 瀬下" userId="4f7e51a6-d7f5-4759-a83e-b021b8c4b969" providerId="ADAL" clId="{8CFB25DD-E9AC-4F9B-BE1C-393C825031A3}" dt="2024-06-07T04:18:24.980" v="1322" actId="1076"/>
          <ac:picMkLst>
            <pc:docMk/>
            <pc:sldMk cId="3063565607" sldId="623"/>
            <ac:picMk id="4" creationId="{A6C9242D-CA2D-3C06-3E70-039B341F4492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3:53:15.500" v="598" actId="21"/>
          <ac:picMkLst>
            <pc:docMk/>
            <pc:sldMk cId="3063565607" sldId="623"/>
            <ac:picMk id="4" creationId="{E7B0D2B7-0095-471B-6BDD-7D55C0DA93B2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55:57.079" v="631" actId="1076"/>
          <ac:picMkLst>
            <pc:docMk/>
            <pc:sldMk cId="3063565607" sldId="623"/>
            <ac:picMk id="5" creationId="{930815AE-0616-AD92-FCF4-9FA7F207ADE5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18:59.217" v="1326" actId="1076"/>
          <ac:picMkLst>
            <pc:docMk/>
            <pc:sldMk cId="3063565607" sldId="623"/>
            <ac:picMk id="9" creationId="{0BCADBB1-0015-823F-824D-67174AC3FA91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3:53:16.812" v="599" actId="21"/>
          <ac:picMkLst>
            <pc:docMk/>
            <pc:sldMk cId="3063565607" sldId="623"/>
            <ac:picMk id="9" creationId="{8070412C-68C3-EDE7-604B-5D98668BE742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56:25.396" v="637" actId="1076"/>
          <ac:picMkLst>
            <pc:docMk/>
            <pc:sldMk cId="3063565607" sldId="623"/>
            <ac:picMk id="10" creationId="{5003DAEB-7DAE-83EF-B55A-E4DFBA8097D8}"/>
          </ac:picMkLst>
        </pc:picChg>
        <pc:picChg chg="add mod modCrop">
          <ac:chgData name="ｱﾒﾘｶﾝﾀﾞｲﾆﾝｸﾞ本部 瀬下" userId="4f7e51a6-d7f5-4759-a83e-b021b8c4b969" providerId="ADAL" clId="{8CFB25DD-E9AC-4F9B-BE1C-393C825031A3}" dt="2024-06-07T04:01:44.724" v="891" actId="14100"/>
          <ac:picMkLst>
            <pc:docMk/>
            <pc:sldMk cId="3063565607" sldId="623"/>
            <ac:picMk id="13" creationId="{547A8864-E077-D65C-ED3E-4263312B0A1D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3:53:18.484" v="600" actId="21"/>
          <ac:picMkLst>
            <pc:docMk/>
            <pc:sldMk cId="3063565607" sldId="623"/>
            <ac:picMk id="15" creationId="{1B89D242-659F-35CE-84DD-A4EF6DF3EEAB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3:53:20.499" v="601" actId="21"/>
          <ac:picMkLst>
            <pc:docMk/>
            <pc:sldMk cId="3063565607" sldId="623"/>
            <ac:picMk id="18" creationId="{AF061ABC-C6A5-12AE-C61B-C37D9BDF06C1}"/>
          </ac:picMkLst>
        </pc:picChg>
      </pc:sldChg>
      <pc:sldChg chg="addSp delSp modSp mod">
        <pc:chgData name="ｱﾒﾘｶﾝﾀﾞｲﾆﾝｸﾞ本部 瀬下" userId="4f7e51a6-d7f5-4759-a83e-b021b8c4b969" providerId="ADAL" clId="{8CFB25DD-E9AC-4F9B-BE1C-393C825031A3}" dt="2024-06-07T04:20:01.031" v="1335" actId="1076"/>
        <pc:sldMkLst>
          <pc:docMk/>
          <pc:sldMk cId="1710017997" sldId="624"/>
        </pc:sldMkLst>
        <pc:spChg chg="mod">
          <ac:chgData name="ｱﾒﾘｶﾝﾀﾞｲﾆﾝｸﾞ本部 瀬下" userId="4f7e51a6-d7f5-4759-a83e-b021b8c4b969" providerId="ADAL" clId="{8CFB25DD-E9AC-4F9B-BE1C-393C825031A3}" dt="2024-06-07T04:11:04.620" v="1189" actId="1076"/>
          <ac:spMkLst>
            <pc:docMk/>
            <pc:sldMk cId="1710017997" sldId="624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4:04:37.674" v="963" actId="20577"/>
          <ac:spMkLst>
            <pc:docMk/>
            <pc:sldMk cId="1710017997" sldId="624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4:04:29.446" v="938" actId="20577"/>
          <ac:spMkLst>
            <pc:docMk/>
            <pc:sldMk cId="1710017997" sldId="624"/>
            <ac:spMk id="7" creationId="{00000000-0000-0000-0000-000000000000}"/>
          </ac:spMkLst>
        </pc:spChg>
        <pc:spChg chg="add mod">
          <ac:chgData name="ｱﾒﾘｶﾝﾀﾞｲﾆﾝｸﾞ本部 瀬下" userId="4f7e51a6-d7f5-4759-a83e-b021b8c4b969" providerId="ADAL" clId="{8CFB25DD-E9AC-4F9B-BE1C-393C825031A3}" dt="2024-06-07T04:10:16.583" v="1127" actId="20577"/>
          <ac:spMkLst>
            <pc:docMk/>
            <pc:sldMk cId="1710017997" sldId="624"/>
            <ac:spMk id="14" creationId="{46F9C23E-EB8E-E016-3A8D-6C92F3B6AECB}"/>
          </ac:spMkLst>
        </pc:spChg>
        <pc:spChg chg="add mod">
          <ac:chgData name="ｱﾒﾘｶﾝﾀﾞｲﾆﾝｸﾞ本部 瀬下" userId="4f7e51a6-d7f5-4759-a83e-b021b8c4b969" providerId="ADAL" clId="{8CFB25DD-E9AC-4F9B-BE1C-393C825031A3}" dt="2024-06-07T04:20:01.031" v="1335" actId="1076"/>
          <ac:spMkLst>
            <pc:docMk/>
            <pc:sldMk cId="1710017997" sldId="624"/>
            <ac:spMk id="17" creationId="{7255A34C-5053-CD81-8AB1-E1EB64DD3F14}"/>
          </ac:spMkLst>
        </pc:spChg>
        <pc:spChg chg="del">
          <ac:chgData name="ｱﾒﾘｶﾝﾀﾞｲﾆﾝｸﾞ本部 瀬下" userId="4f7e51a6-d7f5-4759-a83e-b021b8c4b969" providerId="ADAL" clId="{8CFB25DD-E9AC-4F9B-BE1C-393C825031A3}" dt="2024-06-07T04:05:16.370" v="970" actId="21"/>
          <ac:spMkLst>
            <pc:docMk/>
            <pc:sldMk cId="1710017997" sldId="624"/>
            <ac:spMk id="21" creationId="{8000A77B-0BA3-C4E1-08C8-03E3C26C20C5}"/>
          </ac:spMkLst>
        </pc:spChg>
        <pc:picChg chg="add mod">
          <ac:chgData name="ｱﾒﾘｶﾝﾀﾞｲﾆﾝｸﾞ本部 瀬下" userId="4f7e51a6-d7f5-4759-a83e-b021b8c4b969" providerId="ADAL" clId="{8CFB25DD-E9AC-4F9B-BE1C-393C825031A3}" dt="2024-06-07T04:19:16.268" v="1328" actId="1076"/>
          <ac:picMkLst>
            <pc:docMk/>
            <pc:sldMk cId="1710017997" sldId="624"/>
            <ac:picMk id="2" creationId="{8BA039F6-18E8-C6BD-D11D-41261F36B533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07:47.523" v="995" actId="1076"/>
          <ac:picMkLst>
            <pc:docMk/>
            <pc:sldMk cId="1710017997" sldId="624"/>
            <ac:picMk id="4" creationId="{746EBC51-2F9C-8C8B-90E2-AD2C7C0A24D2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04:40.028" v="964" actId="21"/>
          <ac:picMkLst>
            <pc:docMk/>
            <pc:sldMk cId="1710017997" sldId="624"/>
            <ac:picMk id="5" creationId="{2ECEE2A5-A921-ADEB-9CC6-671E2097C327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19:49.614" v="1334" actId="1076"/>
          <ac:picMkLst>
            <pc:docMk/>
            <pc:sldMk cId="1710017997" sldId="624"/>
            <ac:picMk id="5" creationId="{C199797F-2AFC-1625-0467-4B587A16CA0C}"/>
          </ac:picMkLst>
        </pc:picChg>
        <pc:picChg chg="add del mod">
          <ac:chgData name="ｱﾒﾘｶﾝﾀﾞｲﾆﾝｸﾞ本部 瀬下" userId="4f7e51a6-d7f5-4759-a83e-b021b8c4b969" providerId="ADAL" clId="{8CFB25DD-E9AC-4F9B-BE1C-393C825031A3}" dt="2024-06-07T04:06:15.568" v="983" actId="21"/>
          <ac:picMkLst>
            <pc:docMk/>
            <pc:sldMk cId="1710017997" sldId="624"/>
            <ac:picMk id="9" creationId="{B120FABF-F0EB-9C21-5C2B-BBA9177E427F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04:41.309" v="965" actId="21"/>
          <ac:picMkLst>
            <pc:docMk/>
            <pc:sldMk cId="1710017997" sldId="624"/>
            <ac:picMk id="10" creationId="{6FF7F453-4FB8-4FA8-C5E1-71DECCEB1E6C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04:43.199" v="966" actId="21"/>
          <ac:picMkLst>
            <pc:docMk/>
            <pc:sldMk cId="1710017997" sldId="624"/>
            <ac:picMk id="12" creationId="{2FA7D14E-5F32-BD3B-2ED1-0A2442464A68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07:40.149" v="993" actId="14100"/>
          <ac:picMkLst>
            <pc:docMk/>
            <pc:sldMk cId="1710017997" sldId="624"/>
            <ac:picMk id="13" creationId="{5D7409D9-2620-8937-9F73-9E71829B2481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10:59.808" v="1188" actId="1076"/>
          <ac:picMkLst>
            <pc:docMk/>
            <pc:sldMk cId="1710017997" sldId="624"/>
            <ac:picMk id="16" creationId="{8EB7A191-727F-382A-9FBC-D8E62CBD8489}"/>
          </ac:picMkLst>
        </pc:picChg>
      </pc:sldChg>
      <pc:sldChg chg="addSp delSp modSp add mod">
        <pc:chgData name="ｱﾒﾘｶﾝﾀﾞｲﾆﾝｸﾞ本部 瀬下" userId="4f7e51a6-d7f5-4759-a83e-b021b8c4b969" providerId="ADAL" clId="{8CFB25DD-E9AC-4F9B-BE1C-393C825031A3}" dt="2024-06-07T03:53:43.445" v="604" actId="1076"/>
        <pc:sldMkLst>
          <pc:docMk/>
          <pc:sldMk cId="3751006224" sldId="625"/>
        </pc:sldMkLst>
        <pc:spChg chg="add del mod">
          <ac:chgData name="ｱﾒﾘｶﾝﾀﾞｲﾆﾝｸﾞ本部 瀬下" userId="4f7e51a6-d7f5-4759-a83e-b021b8c4b969" providerId="ADAL" clId="{8CFB25DD-E9AC-4F9B-BE1C-393C825031A3}" dt="2024-06-07T03:51:08.416" v="472" actId="14100"/>
          <ac:spMkLst>
            <pc:docMk/>
            <pc:sldMk cId="3751006224" sldId="625"/>
            <ac:spMk id="3" creationId="{41D0A523-13D2-3AE5-BA22-558CFD65FA39}"/>
          </ac:spMkLst>
        </pc:spChg>
        <pc:spChg chg="add mod">
          <ac:chgData name="ｱﾒﾘｶﾝﾀﾞｲﾆﾝｸﾞ本部 瀬下" userId="4f7e51a6-d7f5-4759-a83e-b021b8c4b969" providerId="ADAL" clId="{8CFB25DD-E9AC-4F9B-BE1C-393C825031A3}" dt="2024-06-07T03:52:35.108" v="552" actId="1076"/>
          <ac:spMkLst>
            <pc:docMk/>
            <pc:sldMk cId="3751006224" sldId="625"/>
            <ac:spMk id="11" creationId="{4DD6CAC4-52D3-2DFD-9FBE-A04E2BEE88A8}"/>
          </ac:spMkLst>
        </pc:spChg>
        <pc:spChg chg="add del mod">
          <ac:chgData name="ｱﾒﾘｶﾝﾀﾞｲﾆﾝｸﾞ本部 瀬下" userId="4f7e51a6-d7f5-4759-a83e-b021b8c4b969" providerId="ADAL" clId="{8CFB25DD-E9AC-4F9B-BE1C-393C825031A3}" dt="2024-06-07T03:53:43.445" v="604" actId="1076"/>
          <ac:spMkLst>
            <pc:docMk/>
            <pc:sldMk cId="3751006224" sldId="625"/>
            <ac:spMk id="21" creationId="{8000A77B-0BA3-C4E1-08C8-03E3C26C20C5}"/>
          </ac:spMkLst>
        </pc:spChg>
        <pc:picChg chg="mod">
          <ac:chgData name="ｱﾒﾘｶﾝﾀﾞｲﾆﾝｸﾞ本部 瀬下" userId="4f7e51a6-d7f5-4759-a83e-b021b8c4b969" providerId="ADAL" clId="{8CFB25DD-E9AC-4F9B-BE1C-393C825031A3}" dt="2024-06-07T03:51:21.628" v="473" actId="1076"/>
          <ac:picMkLst>
            <pc:docMk/>
            <pc:sldMk cId="3751006224" sldId="625"/>
            <ac:picMk id="4" creationId="{3FCB22C8-1A84-AC5E-B086-407954DEC107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52:48.937" v="555" actId="1076"/>
          <ac:picMkLst>
            <pc:docMk/>
            <pc:sldMk cId="3751006224" sldId="625"/>
            <ac:picMk id="5" creationId="{A01989CC-03FE-DB9E-A3D4-0FDAC30299AB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3:45:51.788" v="211" actId="21"/>
          <ac:picMkLst>
            <pc:docMk/>
            <pc:sldMk cId="3751006224" sldId="625"/>
            <ac:picMk id="8" creationId="{38F2B57C-D3A0-9A0C-45B2-C504E874FC77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3:52:45.125" v="554" actId="14100"/>
          <ac:picMkLst>
            <pc:docMk/>
            <pc:sldMk cId="3751006224" sldId="625"/>
            <ac:picMk id="10" creationId="{692FDAE4-C1A4-C481-3ADC-12999D7451CC}"/>
          </ac:picMkLst>
        </pc:picChg>
      </pc:sldChg>
      <pc:sldChg chg="addSp delSp modSp add mod">
        <pc:chgData name="ｱﾒﾘｶﾝﾀﾞｲﾆﾝｸﾞ本部 瀬下" userId="4f7e51a6-d7f5-4759-a83e-b021b8c4b969" providerId="ADAL" clId="{8CFB25DD-E9AC-4F9B-BE1C-393C825031A3}" dt="2024-06-07T04:21:05.120" v="1337" actId="1076"/>
        <pc:sldMkLst>
          <pc:docMk/>
          <pc:sldMk cId="2753956618" sldId="626"/>
        </pc:sldMkLst>
        <pc:spChg chg="mod">
          <ac:chgData name="ｱﾒﾘｶﾝﾀﾞｲﾆﾝｸﾞ本部 瀬下" userId="4f7e51a6-d7f5-4759-a83e-b021b8c4b969" providerId="ADAL" clId="{8CFB25DD-E9AC-4F9B-BE1C-393C825031A3}" dt="2024-06-07T04:12:56.224" v="1277" actId="208"/>
          <ac:spMkLst>
            <pc:docMk/>
            <pc:sldMk cId="2753956618" sldId="626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4:11:30.068" v="1233" actId="20577"/>
          <ac:spMkLst>
            <pc:docMk/>
            <pc:sldMk cId="2753956618" sldId="626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4:11:15.341" v="1200" actId="20577"/>
          <ac:spMkLst>
            <pc:docMk/>
            <pc:sldMk cId="2753956618" sldId="626"/>
            <ac:spMk id="7" creationId="{00000000-0000-0000-0000-000000000000}"/>
          </ac:spMkLst>
        </pc:spChg>
        <pc:spChg chg="mod">
          <ac:chgData name="ｱﾒﾘｶﾝﾀﾞｲﾆﾝｸﾞ本部 瀬下" userId="4f7e51a6-d7f5-4759-a83e-b021b8c4b969" providerId="ADAL" clId="{8CFB25DD-E9AC-4F9B-BE1C-393C825031A3}" dt="2024-06-07T04:13:03.865" v="1278" actId="1076"/>
          <ac:spMkLst>
            <pc:docMk/>
            <pc:sldMk cId="2753956618" sldId="626"/>
            <ac:spMk id="14" creationId="{46F9C23E-EB8E-E016-3A8D-6C92F3B6AECB}"/>
          </ac:spMkLst>
        </pc:spChg>
        <pc:spChg chg="del">
          <ac:chgData name="ｱﾒﾘｶﾝﾀﾞｲﾆﾝｸﾞ本部 瀬下" userId="4f7e51a6-d7f5-4759-a83e-b021b8c4b969" providerId="ADAL" clId="{8CFB25DD-E9AC-4F9B-BE1C-393C825031A3}" dt="2024-06-07T04:13:06.989" v="1279" actId="21"/>
          <ac:spMkLst>
            <pc:docMk/>
            <pc:sldMk cId="2753956618" sldId="626"/>
            <ac:spMk id="17" creationId="{7255A34C-5053-CD81-8AB1-E1EB64DD3F14}"/>
          </ac:spMkLst>
        </pc:spChg>
        <pc:picChg chg="add mod">
          <ac:chgData name="ｱﾒﾘｶﾝﾀﾞｲﾆﾝｸﾞ本部 瀬下" userId="4f7e51a6-d7f5-4759-a83e-b021b8c4b969" providerId="ADAL" clId="{8CFB25DD-E9AC-4F9B-BE1C-393C825031A3}" dt="2024-06-07T04:21:05.120" v="1337" actId="1076"/>
          <ac:picMkLst>
            <pc:docMk/>
            <pc:sldMk cId="2753956618" sldId="626"/>
            <ac:picMk id="2" creationId="{0883ED56-8944-FF4E-679B-86022D49EE22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11:35.080" v="1234" actId="21"/>
          <ac:picMkLst>
            <pc:docMk/>
            <pc:sldMk cId="2753956618" sldId="626"/>
            <ac:picMk id="4" creationId="{746EBC51-2F9C-8C8B-90E2-AD2C7C0A24D2}"/>
          </ac:picMkLst>
        </pc:picChg>
        <pc:picChg chg="add mod">
          <ac:chgData name="ｱﾒﾘｶﾝﾀﾞｲﾆﾝｸﾞ本部 瀬下" userId="4f7e51a6-d7f5-4759-a83e-b021b8c4b969" providerId="ADAL" clId="{8CFB25DD-E9AC-4F9B-BE1C-393C825031A3}" dt="2024-06-07T04:15:20.144" v="1297" actId="14100"/>
          <ac:picMkLst>
            <pc:docMk/>
            <pc:sldMk cId="2753956618" sldId="626"/>
            <ac:picMk id="5" creationId="{E039E178-3779-666B-1506-E92C882F5C86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11:37.126" v="1235" actId="21"/>
          <ac:picMkLst>
            <pc:docMk/>
            <pc:sldMk cId="2753956618" sldId="626"/>
            <ac:picMk id="13" creationId="{5D7409D9-2620-8937-9F73-9E71829B2481}"/>
          </ac:picMkLst>
        </pc:picChg>
        <pc:picChg chg="del">
          <ac:chgData name="ｱﾒﾘｶﾝﾀﾞｲﾆﾝｸﾞ本部 瀬下" userId="4f7e51a6-d7f5-4759-a83e-b021b8c4b969" providerId="ADAL" clId="{8CFB25DD-E9AC-4F9B-BE1C-393C825031A3}" dt="2024-06-07T04:11:39.205" v="1236" actId="21"/>
          <ac:picMkLst>
            <pc:docMk/>
            <pc:sldMk cId="2753956618" sldId="626"/>
            <ac:picMk id="16" creationId="{8EB7A191-727F-382A-9FBC-D8E62CBD8489}"/>
          </ac:picMkLst>
        </pc:picChg>
      </pc:sldChg>
    </pc:docChg>
  </pc:docChgLst>
  <pc:docChgLst>
    <pc:chgData name="ｱﾒﾘｶﾝﾀﾞｲﾆﾝｸﾞ本部 瀬下" userId="4f7e51a6-d7f5-4759-a83e-b021b8c4b969" providerId="ADAL" clId="{397F73A9-41A6-45C1-8F60-5731CCA7186F}"/>
    <pc:docChg chg="custSel addSld delSld modSld">
      <pc:chgData name="ｱﾒﾘｶﾝﾀﾞｲﾆﾝｸﾞ本部 瀬下" userId="4f7e51a6-d7f5-4759-a83e-b021b8c4b969" providerId="ADAL" clId="{397F73A9-41A6-45C1-8F60-5731CCA7186F}" dt="2023-09-12T08:26:45.929" v="934" actId="20577"/>
      <pc:docMkLst>
        <pc:docMk/>
      </pc:docMkLst>
      <pc:sldChg chg="modSp mod">
        <pc:chgData name="ｱﾒﾘｶﾝﾀﾞｲﾆﾝｸﾞ本部 瀬下" userId="4f7e51a6-d7f5-4759-a83e-b021b8c4b969" providerId="ADAL" clId="{397F73A9-41A6-45C1-8F60-5731CCA7186F}" dt="2023-09-12T07:46:32.513" v="43" actId="20577"/>
        <pc:sldMkLst>
          <pc:docMk/>
          <pc:sldMk cId="3028938180" sldId="379"/>
        </pc:sldMkLst>
        <pc:spChg chg="mod">
          <ac:chgData name="ｱﾒﾘｶﾝﾀﾞｲﾆﾝｸﾞ本部 瀬下" userId="4f7e51a6-d7f5-4759-a83e-b021b8c4b969" providerId="ADAL" clId="{397F73A9-41A6-45C1-8F60-5731CCA7186F}" dt="2023-09-12T07:46:32.513" v="43" actId="20577"/>
          <ac:spMkLst>
            <pc:docMk/>
            <pc:sldMk cId="3028938180" sldId="379"/>
            <ac:spMk id="2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7:46:07.893" v="32" actId="20577"/>
          <ac:spMkLst>
            <pc:docMk/>
            <pc:sldMk cId="3028938180" sldId="379"/>
            <ac:spMk id="4" creationId="{00000000-0000-0000-0000-000000000000}"/>
          </ac:spMkLst>
        </pc:spChg>
      </pc:sldChg>
      <pc:sldChg chg="addSp delSp modSp mod">
        <pc:chgData name="ｱﾒﾘｶﾝﾀﾞｲﾆﾝｸﾞ本部 瀬下" userId="4f7e51a6-d7f5-4759-a83e-b021b8c4b969" providerId="ADAL" clId="{397F73A9-41A6-45C1-8F60-5731CCA7186F}" dt="2023-09-12T08:26:18.292" v="926" actId="20577"/>
        <pc:sldMkLst>
          <pc:docMk/>
          <pc:sldMk cId="3464502101" sldId="622"/>
        </pc:sldMkLst>
        <pc:spChg chg="del">
          <ac:chgData name="ｱﾒﾘｶﾝﾀﾞｲﾆﾝｸﾞ本部 瀬下" userId="4f7e51a6-d7f5-4759-a83e-b021b8c4b969" providerId="ADAL" clId="{397F73A9-41A6-45C1-8F60-5731CCA7186F}" dt="2023-09-12T07:47:13.577" v="77" actId="21"/>
          <ac:spMkLst>
            <pc:docMk/>
            <pc:sldMk cId="3464502101" sldId="622"/>
            <ac:spMk id="2" creationId="{EB1F51D6-4CA1-838D-3A57-6C62182F427D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8:19:09.255" v="847" actId="208"/>
          <ac:spMkLst>
            <pc:docMk/>
            <pc:sldMk cId="3464502101" sldId="622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7:54:45.795" v="225" actId="1076"/>
          <ac:spMkLst>
            <pc:docMk/>
            <pc:sldMk cId="3464502101" sldId="622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7:46:52.201" v="71" actId="20577"/>
          <ac:spMkLst>
            <pc:docMk/>
            <pc:sldMk cId="3464502101" sldId="622"/>
            <ac:spMk id="7" creationId="{00000000-0000-0000-0000-000000000000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19.233" v="79" actId="21"/>
          <ac:spMkLst>
            <pc:docMk/>
            <pc:sldMk cId="3464502101" sldId="622"/>
            <ac:spMk id="14" creationId="{79E0F0B5-3BD0-34EE-2C44-F85C88D59FCD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30.203" v="83" actId="21"/>
          <ac:spMkLst>
            <pc:docMk/>
            <pc:sldMk cId="3464502101" sldId="622"/>
            <ac:spMk id="19" creationId="{2BEBB6FE-4E95-1968-D18B-BFD808EC3651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32.921" v="84" actId="21"/>
          <ac:spMkLst>
            <pc:docMk/>
            <pc:sldMk cId="3464502101" sldId="622"/>
            <ac:spMk id="20" creationId="{70FDBC50-C424-D431-593E-E0A32B150DF6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8:26:18.292" v="926" actId="20577"/>
          <ac:spMkLst>
            <pc:docMk/>
            <pc:sldMk cId="3464502101" sldId="622"/>
            <ac:spMk id="21" creationId="{8000A77B-0BA3-C4E1-08C8-03E3C26C20C5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27.672" v="82" actId="21"/>
          <ac:spMkLst>
            <pc:docMk/>
            <pc:sldMk cId="3464502101" sldId="622"/>
            <ac:spMk id="22" creationId="{806F0FDC-8D53-3D2B-2F2D-2F2D7AF2436B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21.952" v="80" actId="21"/>
          <ac:spMkLst>
            <pc:docMk/>
            <pc:sldMk cId="3464502101" sldId="622"/>
            <ac:spMk id="23" creationId="{929CECEF-6CA4-B9A9-AC51-F4C2C44220B1}"/>
          </ac:spMkLst>
        </pc:spChg>
        <pc:spChg chg="del">
          <ac:chgData name="ｱﾒﾘｶﾝﾀﾞｲﾆﾝｸﾞ本部 瀬下" userId="4f7e51a6-d7f5-4759-a83e-b021b8c4b969" providerId="ADAL" clId="{397F73A9-41A6-45C1-8F60-5731CCA7186F}" dt="2023-09-12T07:47:24.576" v="81" actId="21"/>
          <ac:spMkLst>
            <pc:docMk/>
            <pc:sldMk cId="3464502101" sldId="622"/>
            <ac:spMk id="24" creationId="{B729F529-35A6-3126-DDC5-F14FC6A03232}"/>
          </ac:spMkLst>
        </pc:spChg>
        <pc:picChg chg="add mod">
          <ac:chgData name="ｱﾒﾘｶﾝﾀﾞｲﾆﾝｸﾞ本部 瀬下" userId="4f7e51a6-d7f5-4759-a83e-b021b8c4b969" providerId="ADAL" clId="{397F73A9-41A6-45C1-8F60-5731CCA7186F}" dt="2023-09-12T07:53:32.765" v="167" actId="14100"/>
          <ac:picMkLst>
            <pc:docMk/>
            <pc:sldMk cId="3464502101" sldId="622"/>
            <ac:picMk id="5" creationId="{C3E9D03E-56F5-26BF-0EC4-E759176CCF29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47:03.753" v="73" actId="21"/>
          <ac:picMkLst>
            <pc:docMk/>
            <pc:sldMk cId="3464502101" sldId="622"/>
            <ac:picMk id="9" creationId="{DDAAD677-2F04-C8C8-F6BE-C7EDED6781B9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7:53:35.796" v="168" actId="14100"/>
          <ac:picMkLst>
            <pc:docMk/>
            <pc:sldMk cId="3464502101" sldId="622"/>
            <ac:picMk id="10" creationId="{0A346D94-1CB0-2F38-8B59-BE4BF83264F7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7:53:51.289" v="171" actId="14100"/>
          <ac:picMkLst>
            <pc:docMk/>
            <pc:sldMk cId="3464502101" sldId="622"/>
            <ac:picMk id="12" creationId="{D41D6B86-A4E3-C26E-07D6-56DB3F292475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47:09.874" v="76" actId="21"/>
          <ac:picMkLst>
            <pc:docMk/>
            <pc:sldMk cId="3464502101" sldId="622"/>
            <ac:picMk id="13" creationId="{B0E1B57D-E95A-67AE-FCDE-0A0EA64A5162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47:16.171" v="78" actId="21"/>
          <ac:picMkLst>
            <pc:docMk/>
            <pc:sldMk cId="3464502101" sldId="622"/>
            <ac:picMk id="16" creationId="{B89354E9-0AA1-921D-926D-6B60B5654453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7:53:23.010" v="165" actId="1076"/>
          <ac:picMkLst>
            <pc:docMk/>
            <pc:sldMk cId="3464502101" sldId="622"/>
            <ac:picMk id="17" creationId="{0645176D-22C0-A3A3-87C6-73C86FAA2EA2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47:05.693" v="74" actId="21"/>
          <ac:picMkLst>
            <pc:docMk/>
            <pc:sldMk cId="3464502101" sldId="622"/>
            <ac:picMk id="18" creationId="{43D4B07B-2480-D947-5491-A9CC4802FAE5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47:07.140" v="75" actId="21"/>
          <ac:picMkLst>
            <pc:docMk/>
            <pc:sldMk cId="3464502101" sldId="622"/>
            <ac:picMk id="1026" creationId="{DFA3AA3B-92F1-F6ED-A30F-4C5A159F9613}"/>
          </ac:picMkLst>
        </pc:picChg>
      </pc:sldChg>
      <pc:sldChg chg="addSp delSp modSp add mod">
        <pc:chgData name="ｱﾒﾘｶﾝﾀﾞｲﾆﾝｸﾞ本部 瀬下" userId="4f7e51a6-d7f5-4759-a83e-b021b8c4b969" providerId="ADAL" clId="{397F73A9-41A6-45C1-8F60-5731CCA7186F}" dt="2023-09-12T08:16:18.939" v="835" actId="14100"/>
        <pc:sldMkLst>
          <pc:docMk/>
          <pc:sldMk cId="3063565607" sldId="623"/>
        </pc:sldMkLst>
        <pc:spChg chg="mod">
          <ac:chgData name="ｱﾒﾘｶﾝﾀﾞｲﾆﾝｸﾞ本部 瀬下" userId="4f7e51a6-d7f5-4759-a83e-b021b8c4b969" providerId="ADAL" clId="{397F73A9-41A6-45C1-8F60-5731CCA7186F}" dt="2023-09-12T08:16:09.123" v="832" actId="1076"/>
          <ac:spMkLst>
            <pc:docMk/>
            <pc:sldMk cId="3063565607" sldId="623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7:58:11.205" v="361" actId="20577"/>
          <ac:spMkLst>
            <pc:docMk/>
            <pc:sldMk cId="3063565607" sldId="623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8:16:13.121" v="833" actId="1076"/>
          <ac:spMkLst>
            <pc:docMk/>
            <pc:sldMk cId="3063565607" sldId="623"/>
            <ac:spMk id="21" creationId="{8000A77B-0BA3-C4E1-08C8-03E3C26C20C5}"/>
          </ac:spMkLst>
        </pc:spChg>
        <pc:picChg chg="add mod">
          <ac:chgData name="ｱﾒﾘｶﾝﾀﾞｲﾆﾝｸﾞ本部 瀬下" userId="4f7e51a6-d7f5-4759-a83e-b021b8c4b969" providerId="ADAL" clId="{397F73A9-41A6-45C1-8F60-5731CCA7186F}" dt="2023-09-12T08:02:37.323" v="396" actId="1076"/>
          <ac:picMkLst>
            <pc:docMk/>
            <pc:sldMk cId="3063565607" sldId="623"/>
            <ac:picMk id="4" creationId="{E7B0D2B7-0095-471B-6BDD-7D55C0DA93B2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58:13.970" v="362" actId="21"/>
          <ac:picMkLst>
            <pc:docMk/>
            <pc:sldMk cId="3063565607" sldId="623"/>
            <ac:picMk id="5" creationId="{C3E9D03E-56F5-26BF-0EC4-E759176CCF29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02:40.802" v="397" actId="1076"/>
          <ac:picMkLst>
            <pc:docMk/>
            <pc:sldMk cId="3063565607" sldId="623"/>
            <ac:picMk id="9" creationId="{8070412C-68C3-EDE7-604B-5D98668BE742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58:19.080" v="365" actId="21"/>
          <ac:picMkLst>
            <pc:docMk/>
            <pc:sldMk cId="3063565607" sldId="623"/>
            <ac:picMk id="10" creationId="{0A346D94-1CB0-2F38-8B59-BE4BF83264F7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58:17.112" v="364" actId="21"/>
          <ac:picMkLst>
            <pc:docMk/>
            <pc:sldMk cId="3063565607" sldId="623"/>
            <ac:picMk id="12" creationId="{D41D6B86-A4E3-C26E-07D6-56DB3F292475}"/>
          </ac:picMkLst>
        </pc:picChg>
        <pc:picChg chg="add del mod">
          <ac:chgData name="ｱﾒﾘｶﾝﾀﾞｲﾆﾝｸﾞ本部 瀬下" userId="4f7e51a6-d7f5-4759-a83e-b021b8c4b969" providerId="ADAL" clId="{397F73A9-41A6-45C1-8F60-5731CCA7186F}" dt="2023-09-12T08:01:10.638" v="375" actId="21"/>
          <ac:picMkLst>
            <pc:docMk/>
            <pc:sldMk cId="3063565607" sldId="623"/>
            <ac:picMk id="13" creationId="{2CE7B701-7DD5-CE5C-08BB-DA13DF80B4AF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02:47.787" v="398" actId="1076"/>
          <ac:picMkLst>
            <pc:docMk/>
            <pc:sldMk cId="3063565607" sldId="623"/>
            <ac:picMk id="15" creationId="{1B89D242-659F-35CE-84DD-A4EF6DF3EEAB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7:58:15.503" v="363" actId="21"/>
          <ac:picMkLst>
            <pc:docMk/>
            <pc:sldMk cId="3063565607" sldId="623"/>
            <ac:picMk id="17" creationId="{0645176D-22C0-A3A3-87C6-73C86FAA2EA2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16:18.939" v="835" actId="14100"/>
          <ac:picMkLst>
            <pc:docMk/>
            <pc:sldMk cId="3063565607" sldId="623"/>
            <ac:picMk id="18" creationId="{AF061ABC-C6A5-12AE-C61B-C37D9BDF06C1}"/>
          </ac:picMkLst>
        </pc:picChg>
      </pc:sldChg>
      <pc:sldChg chg="del">
        <pc:chgData name="ｱﾒﾘｶﾝﾀﾞｲﾆﾝｸﾞ本部 瀬下" userId="4f7e51a6-d7f5-4759-a83e-b021b8c4b969" providerId="ADAL" clId="{397F73A9-41A6-45C1-8F60-5731CCA7186F}" dt="2023-09-12T07:46:58.925" v="72" actId="2696"/>
        <pc:sldMkLst>
          <pc:docMk/>
          <pc:sldMk cId="3443551737" sldId="623"/>
        </pc:sldMkLst>
      </pc:sldChg>
      <pc:sldChg chg="addSp delSp modSp add mod">
        <pc:chgData name="ｱﾒﾘｶﾝﾀﾞｲﾆﾝｸﾞ本部 瀬下" userId="4f7e51a6-d7f5-4759-a83e-b021b8c4b969" providerId="ADAL" clId="{397F73A9-41A6-45C1-8F60-5731CCA7186F}" dt="2023-09-12T08:26:45.929" v="934" actId="20577"/>
        <pc:sldMkLst>
          <pc:docMk/>
          <pc:sldMk cId="1710017997" sldId="624"/>
        </pc:sldMkLst>
        <pc:spChg chg="mod">
          <ac:chgData name="ｱﾒﾘｶﾝﾀﾞｲﾆﾝｸﾞ本部 瀬下" userId="4f7e51a6-d7f5-4759-a83e-b021b8c4b969" providerId="ADAL" clId="{397F73A9-41A6-45C1-8F60-5731CCA7186F}" dt="2023-09-12T08:21:16.113" v="858" actId="1076"/>
          <ac:spMkLst>
            <pc:docMk/>
            <pc:sldMk cId="1710017997" sldId="624"/>
            <ac:spMk id="3" creationId="{41D0A523-13D2-3AE5-BA22-558CFD65FA39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8:26:45.929" v="934" actId="20577"/>
          <ac:spMkLst>
            <pc:docMk/>
            <pc:sldMk cId="1710017997" sldId="624"/>
            <ac:spMk id="6" creationId="{00000000-0000-0000-0000-000000000000}"/>
          </ac:spMkLst>
        </pc:spChg>
        <pc:spChg chg="mod">
          <ac:chgData name="ｱﾒﾘｶﾝﾀﾞｲﾆﾝｸﾞ本部 瀬下" userId="4f7e51a6-d7f5-4759-a83e-b021b8c4b969" providerId="ADAL" clId="{397F73A9-41A6-45C1-8F60-5731CCA7186F}" dt="2023-09-12T08:25:25.428" v="884" actId="20577"/>
          <ac:spMkLst>
            <pc:docMk/>
            <pc:sldMk cId="1710017997" sldId="624"/>
            <ac:spMk id="21" creationId="{8000A77B-0BA3-C4E1-08C8-03E3C26C20C5}"/>
          </ac:spMkLst>
        </pc:spChg>
        <pc:picChg chg="del">
          <ac:chgData name="ｱﾒﾘｶﾝﾀﾞｲﾆﾝｸﾞ本部 瀬下" userId="4f7e51a6-d7f5-4759-a83e-b021b8c4b969" providerId="ADAL" clId="{397F73A9-41A6-45C1-8F60-5731CCA7186F}" dt="2023-09-12T08:14:10.869" v="772" actId="21"/>
          <ac:picMkLst>
            <pc:docMk/>
            <pc:sldMk cId="1710017997" sldId="624"/>
            <ac:picMk id="4" creationId="{E7B0D2B7-0095-471B-6BDD-7D55C0DA93B2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19:53.442" v="851" actId="1076"/>
          <ac:picMkLst>
            <pc:docMk/>
            <pc:sldMk cId="1710017997" sldId="624"/>
            <ac:picMk id="5" creationId="{2ECEE2A5-A921-ADEB-9CC6-671E2097C327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8:14:12.364" v="773" actId="21"/>
          <ac:picMkLst>
            <pc:docMk/>
            <pc:sldMk cId="1710017997" sldId="624"/>
            <ac:picMk id="9" creationId="{8070412C-68C3-EDE7-604B-5D98668BE742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20:28.790" v="854" actId="1076"/>
          <ac:picMkLst>
            <pc:docMk/>
            <pc:sldMk cId="1710017997" sldId="624"/>
            <ac:picMk id="10" creationId="{6FF7F453-4FB8-4FA8-C5E1-71DECCEB1E6C}"/>
          </ac:picMkLst>
        </pc:picChg>
        <pc:picChg chg="add mod">
          <ac:chgData name="ｱﾒﾘｶﾝﾀﾞｲﾆﾝｸﾞ本部 瀬下" userId="4f7e51a6-d7f5-4759-a83e-b021b8c4b969" providerId="ADAL" clId="{397F73A9-41A6-45C1-8F60-5731CCA7186F}" dt="2023-09-12T08:21:25.895" v="860" actId="1076"/>
          <ac:picMkLst>
            <pc:docMk/>
            <pc:sldMk cId="1710017997" sldId="624"/>
            <ac:picMk id="12" creationId="{2FA7D14E-5F32-BD3B-2ED1-0A2442464A68}"/>
          </ac:picMkLst>
        </pc:picChg>
        <pc:picChg chg="del">
          <ac:chgData name="ｱﾒﾘｶﾝﾀﾞｲﾆﾝｸﾞ本部 瀬下" userId="4f7e51a6-d7f5-4759-a83e-b021b8c4b969" providerId="ADAL" clId="{397F73A9-41A6-45C1-8F60-5731CCA7186F}" dt="2023-09-12T08:14:14.030" v="774" actId="21"/>
          <ac:picMkLst>
            <pc:docMk/>
            <pc:sldMk cId="1710017997" sldId="624"/>
            <ac:picMk id="15" creationId="{1B89D242-659F-35CE-84DD-A4EF6DF3EEAB}"/>
          </ac:picMkLst>
        </pc:picChg>
      </pc:sldChg>
    </pc:docChg>
  </pc:docChgLst>
  <pc:docChgLst>
    <pc:chgData name="ｱﾒﾘｶﾝﾀﾞｲﾆﾝｸﾞ本部 瀬下" userId="4f7e51a6-d7f5-4759-a83e-b021b8c4b969" providerId="ADAL" clId="{EC722BA8-25C0-4640-B2F5-179B973DB999}"/>
    <pc:docChg chg="modSld">
      <pc:chgData name="ｱﾒﾘｶﾝﾀﾞｲﾆﾝｸﾞ本部 瀬下" userId="4f7e51a6-d7f5-4759-a83e-b021b8c4b969" providerId="ADAL" clId="{EC722BA8-25C0-4640-B2F5-179B973DB999}" dt="2024-11-07T08:53:02.758" v="23" actId="1076"/>
      <pc:docMkLst>
        <pc:docMk/>
      </pc:docMkLst>
      <pc:sldChg chg="modSp mod">
        <pc:chgData name="ｱﾒﾘｶﾝﾀﾞｲﾆﾝｸﾞ本部 瀬下" userId="4f7e51a6-d7f5-4759-a83e-b021b8c4b969" providerId="ADAL" clId="{EC722BA8-25C0-4640-B2F5-179B973DB999}" dt="2024-11-07T08:51:16.445" v="12"/>
        <pc:sldMkLst>
          <pc:docMk/>
          <pc:sldMk cId="3751006224" sldId="625"/>
        </pc:sldMkLst>
        <pc:spChg chg="mod">
          <ac:chgData name="ｱﾒﾘｶﾝﾀﾞｲﾆﾝｸﾞ本部 瀬下" userId="4f7e51a6-d7f5-4759-a83e-b021b8c4b969" providerId="ADAL" clId="{EC722BA8-25C0-4640-B2F5-179B973DB999}" dt="2024-11-07T08:51:16.445" v="12"/>
          <ac:spMkLst>
            <pc:docMk/>
            <pc:sldMk cId="3751006224" sldId="625"/>
            <ac:spMk id="9" creationId="{189F194F-717E-91C9-DBB0-09B354BA3E59}"/>
          </ac:spMkLst>
        </pc:spChg>
      </pc:sldChg>
      <pc:sldChg chg="modSp mod">
        <pc:chgData name="ｱﾒﾘｶﾝﾀﾞｲﾆﾝｸﾞ本部 瀬下" userId="4f7e51a6-d7f5-4759-a83e-b021b8c4b969" providerId="ADAL" clId="{EC722BA8-25C0-4640-B2F5-179B973DB999}" dt="2024-11-07T08:53:02.758" v="23" actId="1076"/>
        <pc:sldMkLst>
          <pc:docMk/>
          <pc:sldMk cId="1842323727" sldId="626"/>
        </pc:sldMkLst>
        <pc:spChg chg="mod">
          <ac:chgData name="ｱﾒﾘｶﾝﾀﾞｲﾆﾝｸﾞ本部 瀬下" userId="4f7e51a6-d7f5-4759-a83e-b021b8c4b969" providerId="ADAL" clId="{EC722BA8-25C0-4640-B2F5-179B973DB999}" dt="2024-11-07T08:53:02.758" v="23" actId="1076"/>
          <ac:spMkLst>
            <pc:docMk/>
            <pc:sldMk cId="1842323727" sldId="626"/>
            <ac:spMk id="9" creationId="{189F194F-717E-91C9-DBB0-09B354BA3E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14B3-642A-4ACD-9D92-F2A0895A225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BD0A-BD9B-4843-9A69-838A2B35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7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4080463" y="-4080465"/>
            <a:ext cx="983076" cy="9144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186736"/>
            <a:ext cx="7286946" cy="609600"/>
          </a:xfrm>
        </p:spPr>
        <p:txBody>
          <a:bodyPr anchor="ctr">
            <a:noAutofit/>
          </a:bodyPr>
          <a:lstStyle>
            <a:lvl1pPr algn="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1193800"/>
            <a:ext cx="8839200" cy="5511800"/>
          </a:xfrm>
        </p:spPr>
        <p:txBody>
          <a:bodyPr/>
          <a:lstStyle>
            <a:lvl1pPr marL="230188" indent="-230188">
              <a:buClr>
                <a:srgbClr val="C59C30"/>
              </a:buClr>
              <a:defRPr>
                <a:solidFill>
                  <a:srgbClr val="000000"/>
                </a:solidFill>
              </a:defRPr>
            </a:lvl1pPr>
            <a:lvl2pPr marL="465138" indent="-238125">
              <a:buClr>
                <a:srgbClr val="C59C30"/>
              </a:buClr>
              <a:defRPr>
                <a:solidFill>
                  <a:srgbClr val="000000"/>
                </a:solidFill>
              </a:defRPr>
            </a:lvl2pPr>
            <a:lvl3pPr marL="690563" indent="-238125">
              <a:buClr>
                <a:srgbClr val="C59C30"/>
              </a:buClr>
              <a:defRPr>
                <a:solidFill>
                  <a:srgbClr val="000000"/>
                </a:solidFill>
              </a:defRPr>
            </a:lvl3pPr>
            <a:lvl4pPr marL="917575" indent="-238125">
              <a:buClr>
                <a:srgbClr val="C59C30"/>
              </a:buClr>
              <a:defRPr/>
            </a:lvl4pPr>
            <a:lvl5pPr marL="1144588" indent="-238125">
              <a:buClr>
                <a:srgbClr val="C59C30"/>
              </a:buClr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HRCaf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" y="76200"/>
            <a:ext cx="1371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4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8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105400" y="2819400"/>
            <a:ext cx="361454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Trebuchet MS" panose="020B0603020202020204" pitchFamily="34" charset="0"/>
              </a:rPr>
              <a:t>KYOTO GRAND OPENING GOODS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6019800"/>
            <a:ext cx="1905000" cy="381000"/>
          </a:xfrm>
        </p:spPr>
        <p:txBody>
          <a:bodyPr>
            <a:noAutofit/>
          </a:bodyPr>
          <a:lstStyle/>
          <a:p>
            <a:pPr algn="l"/>
            <a:r>
              <a:rPr lang="en-US" sz="1500" dirty="0"/>
              <a:t>DATE: </a:t>
            </a:r>
            <a:r>
              <a:rPr lang="en-US" altLang="ja-JP" sz="1500" dirty="0"/>
              <a:t>18th</a:t>
            </a:r>
            <a:r>
              <a:rPr lang="en-US" sz="1500" dirty="0"/>
              <a:t> </a:t>
            </a:r>
            <a:r>
              <a:rPr lang="en-US" altLang="ja-JP" sz="1500" dirty="0"/>
              <a:t>Sep</a:t>
            </a:r>
            <a:r>
              <a:rPr lang="en-US" sz="1500" dirty="0"/>
              <a:t> 2024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A0646D-6ACE-4A11-3A0E-817E26C8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6841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0854" y="186736"/>
            <a:ext cx="7286946" cy="609600"/>
          </a:xfrm>
        </p:spPr>
        <p:txBody>
          <a:bodyPr/>
          <a:lstStyle/>
          <a:p>
            <a:r>
              <a:rPr lang="en-US" sz="2500" dirty="0"/>
              <a:t>Only ROCK SHOP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960" y="109605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b="1" u="sng" dirty="0"/>
              <a:t>ROCK SHOP</a:t>
            </a:r>
            <a:r>
              <a:rPr kumimoji="1" lang="ja-JP" altLang="en-US" sz="1600" b="1" u="sng" dirty="0"/>
              <a:t> 限定：</a:t>
            </a:r>
            <a:endParaRPr kumimoji="1" lang="en-US" altLang="ja-JP" sz="1600" b="1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2A754F-1EC1-AF2C-5E02-3729554B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8" y="1734326"/>
            <a:ext cx="4861924" cy="45742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96EDA2-EEFA-7DE6-49B8-D56EEB1BA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86847"/>
            <a:ext cx="1638711" cy="3900133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00A77B-0BA3-C4E1-08C8-03E3C26C20C5}"/>
              </a:ext>
            </a:extLst>
          </p:cNvPr>
          <p:cNvSpPr txBox="1"/>
          <p:nvPr/>
        </p:nvSpPr>
        <p:spPr>
          <a:xfrm>
            <a:off x="2438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Tee Black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5,280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9F194F-717E-91C9-DBB0-09B354BA3E59}"/>
              </a:ext>
            </a:extLst>
          </p:cNvPr>
          <p:cNvSpPr txBox="1"/>
          <p:nvPr/>
        </p:nvSpPr>
        <p:spPr>
          <a:xfrm>
            <a:off x="5990439" y="1680511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Guitar Pin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2,530</a:t>
            </a:r>
          </a:p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LE 500</a:t>
            </a:r>
          </a:p>
        </p:txBody>
      </p:sp>
    </p:spTree>
    <p:extLst>
      <p:ext uri="{BB962C8B-B14F-4D97-AF65-F5344CB8AC3E}">
        <p14:creationId xmlns:p14="http://schemas.microsoft.com/office/powerpoint/2010/main" val="375100622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0854" y="186736"/>
            <a:ext cx="7286946" cy="609600"/>
          </a:xfrm>
        </p:spPr>
        <p:txBody>
          <a:bodyPr/>
          <a:lstStyle/>
          <a:p>
            <a:r>
              <a:rPr lang="en-US" sz="2500" dirty="0"/>
              <a:t>Only </a:t>
            </a:r>
            <a:r>
              <a:rPr lang="en-US" altLang="ja-JP" sz="2500" dirty="0"/>
              <a:t>OFFSITE</a:t>
            </a:r>
            <a:endParaRPr lang="en-US" sz="2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960" y="109605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b="1" u="sng" dirty="0"/>
              <a:t>ONLINE SHOP</a:t>
            </a:r>
            <a:r>
              <a:rPr kumimoji="1" lang="ja-JP" altLang="en-US" sz="1600" b="1" u="sng" dirty="0"/>
              <a:t> 限定：</a:t>
            </a:r>
            <a:endParaRPr kumimoji="1" lang="en-US" altLang="ja-JP" sz="1600" b="1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9F194F-717E-91C9-DBB0-09B354BA3E59}"/>
              </a:ext>
            </a:extLst>
          </p:cNvPr>
          <p:cNvSpPr txBox="1"/>
          <p:nvPr/>
        </p:nvSpPr>
        <p:spPr>
          <a:xfrm>
            <a:off x="5943599" y="2438400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Logo Pin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2,530</a:t>
            </a:r>
          </a:p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LE300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881775-C56E-B285-8B52-CCAFBA5C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0" y="1600200"/>
            <a:ext cx="4953001" cy="469448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00A77B-0BA3-C4E1-08C8-03E3C26C20C5}"/>
              </a:ext>
            </a:extLst>
          </p:cNvPr>
          <p:cNvSpPr txBox="1"/>
          <p:nvPr/>
        </p:nvSpPr>
        <p:spPr>
          <a:xfrm>
            <a:off x="2684881" y="210218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Tee Gray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5,280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5F68DB-9C20-3640-2051-A85016CA0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64" y="2992249"/>
            <a:ext cx="2557671" cy="24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372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8D941609-3673-8B92-3C82-D387CFF3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60" y="3781797"/>
            <a:ext cx="1232350" cy="2919024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80854" y="186736"/>
            <a:ext cx="7286946" cy="609600"/>
          </a:xfrm>
        </p:spPr>
        <p:txBody>
          <a:bodyPr/>
          <a:lstStyle/>
          <a:p>
            <a:r>
              <a:rPr lang="en-US" sz="2500" dirty="0"/>
              <a:t>ROCK SHOP &amp; OFFSITE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960" y="109605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b="1" u="sng" dirty="0"/>
              <a:t>ONLINE SHOP</a:t>
            </a:r>
            <a:r>
              <a:rPr kumimoji="1" lang="ja-JP" altLang="en-US" sz="1600" b="1" u="sng" dirty="0"/>
              <a:t> </a:t>
            </a:r>
            <a:r>
              <a:rPr kumimoji="1" lang="en-US" altLang="ja-JP" sz="1600" b="1" u="sng" dirty="0"/>
              <a:t>&amp;</a:t>
            </a:r>
            <a:r>
              <a:rPr kumimoji="1" lang="ja-JP" altLang="en-US" sz="1600" b="1" u="sng" dirty="0"/>
              <a:t> </a:t>
            </a:r>
            <a:r>
              <a:rPr kumimoji="1" lang="en-US" altLang="ja-JP" sz="1600" b="1" u="sng" dirty="0"/>
              <a:t>OFFSITE</a:t>
            </a:r>
            <a:r>
              <a:rPr kumimoji="1" lang="ja-JP" altLang="en-US" sz="1600" b="1" u="sng" dirty="0"/>
              <a:t>：</a:t>
            </a:r>
            <a:endParaRPr kumimoji="1" lang="en-US" altLang="ja-JP" sz="1600" b="1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BBFE5F-A8FC-D5E7-F806-39B78D89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0" y="1578916"/>
            <a:ext cx="4104074" cy="342902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00A77B-0BA3-C4E1-08C8-03E3C26C20C5}"/>
              </a:ext>
            </a:extLst>
          </p:cNvPr>
          <p:cNvSpPr txBox="1"/>
          <p:nvPr/>
        </p:nvSpPr>
        <p:spPr>
          <a:xfrm>
            <a:off x="2048660" y="152910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Hoodie Navy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9,570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1747B21-079E-2C00-F508-911CFFA7D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22" y="1017065"/>
            <a:ext cx="3154196" cy="26435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E373511-D48C-9F0D-418B-85B9CCC41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19" y="4946670"/>
            <a:ext cx="1522894" cy="16626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BED89D8-1378-87A6-0E06-32B240493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543" y="3035277"/>
            <a:ext cx="1062415" cy="35740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9F194F-717E-91C9-DBB0-09B354BA3E59}"/>
              </a:ext>
            </a:extLst>
          </p:cNvPr>
          <p:cNvSpPr txBox="1"/>
          <p:nvPr/>
        </p:nvSpPr>
        <p:spPr>
          <a:xfrm>
            <a:off x="4162748" y="154723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Tote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3,630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99013D-3B5E-0106-B7EF-291CE6748E75}"/>
              </a:ext>
            </a:extLst>
          </p:cNvPr>
          <p:cNvSpPr txBox="1"/>
          <p:nvPr/>
        </p:nvSpPr>
        <p:spPr>
          <a:xfrm>
            <a:off x="59379" y="450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Shot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1,540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6073BE0-D3E4-3603-BAD3-9F1F195B1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656" y="3747025"/>
            <a:ext cx="1130016" cy="28226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F9A26C-45E6-9FF8-7AF6-AD07E8AC3BA1}"/>
              </a:ext>
            </a:extLst>
          </p:cNvPr>
          <p:cNvSpPr txBox="1"/>
          <p:nvPr/>
        </p:nvSpPr>
        <p:spPr>
          <a:xfrm>
            <a:off x="2551735" y="5824517"/>
            <a:ext cx="213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KC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2,530</a:t>
            </a:r>
          </a:p>
          <a:p>
            <a:pPr algn="ctr"/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 Magnet</a:t>
            </a:r>
          </a:p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￥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2,860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0F8DEF9-68A3-6B04-CAFE-7811429F5B23}"/>
              </a:ext>
            </a:extLst>
          </p:cNvPr>
          <p:cNvSpPr/>
          <p:nvPr/>
        </p:nvSpPr>
        <p:spPr>
          <a:xfrm>
            <a:off x="7136980" y="3634623"/>
            <a:ext cx="1713164" cy="31816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06E2D9-7EF0-8D6C-DA65-7E9A5F3D3973}"/>
              </a:ext>
            </a:extLst>
          </p:cNvPr>
          <p:cNvSpPr txBox="1"/>
          <p:nvPr/>
        </p:nvSpPr>
        <p:spPr>
          <a:xfrm>
            <a:off x="6934200" y="6585405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Grand Opening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Staff Pin</a:t>
            </a:r>
          </a:p>
        </p:txBody>
      </p:sp>
    </p:spTree>
    <p:extLst>
      <p:ext uri="{BB962C8B-B14F-4D97-AF65-F5344CB8AC3E}">
        <p14:creationId xmlns:p14="http://schemas.microsoft.com/office/powerpoint/2010/main" val="34606386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2327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4191000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/>
              <a:t>THANK YOU!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526435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10007</TotalTime>
  <Words>91</Words>
  <Application>Microsoft Office PowerPoint</Application>
  <PresentationFormat>画面に合わせる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メイリオ</vt:lpstr>
      <vt:lpstr>Calibri</vt:lpstr>
      <vt:lpstr>Corbel</vt:lpstr>
      <vt:lpstr>Trebuchet MS</vt:lpstr>
      <vt:lpstr>基礎</vt:lpstr>
      <vt:lpstr>DATE: 18th Sep 2024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Espasa, Jordi (Franchise Area Manager - Europe)</dc:creator>
  <cp:lastModifiedBy>ｱﾒﾘｶﾝﾀﾞｲﾆﾝｸﾞ本部 瀬下</cp:lastModifiedBy>
  <cp:revision>651</cp:revision>
  <cp:lastPrinted>2021-05-24T05:18:44Z</cp:lastPrinted>
  <dcterms:created xsi:type="dcterms:W3CDTF">2006-08-16T00:00:00Z</dcterms:created>
  <dcterms:modified xsi:type="dcterms:W3CDTF">2024-11-07T08:53:05Z</dcterms:modified>
</cp:coreProperties>
</file>